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a4afa7cd0d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a4afa7cd0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750" y="308725"/>
            <a:ext cx="8838500" cy="624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475" y="501963"/>
            <a:ext cx="8461050" cy="585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73500" cy="224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