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c9a3506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c9a3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2c9a35067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2c9a3506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37603" cy="65532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81013"/>
            <a:ext cx="8839200" cy="589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