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embeddedFontLst>
    <p:embeddedFont>
      <p:font typeface="Arial Narrow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ArialNarrow-italic.fntdata"/><Relationship Id="rId10" Type="http://schemas.openxmlformats.org/officeDocument/2006/relationships/font" Target="fonts/ArialNarrow-bold.fntdata"/><Relationship Id="rId12" Type="http://schemas.openxmlformats.org/officeDocument/2006/relationships/font" Target="fonts/ArialNarrow-boldItalic.fntdata"/><Relationship Id="rId9" Type="http://schemas.openxmlformats.org/officeDocument/2006/relationships/font" Target="fonts/ArialNarrow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b323c96fe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b323c96f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6dc688de14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6dc688de1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dc688de14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dc688de1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Bądź pozdrowione prawdziwe ciało,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narodzone z Maryi Dziewicy,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Prawdziwie umęczone, ofiarowane na Krzyżu</a:t>
            </a:r>
            <a:b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za człowieka,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Którego bok przebity</a:t>
            </a:r>
            <a:b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wodą spłynął i krwią,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Bądź nam przedsmakiem</a:t>
            </a:r>
            <a:b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śmierci próbie.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Bądź pozdrowione prawdziwe ciało,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 Jezu słodki,</a:t>
            </a:r>
            <a:b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 Jezu dobry,</a:t>
            </a:r>
            <a:b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 Jezu, Synu Maryi. 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