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embeddedFontLst>
    <p:embeddedFont>
      <p:font typeface="Arial Narrow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ArialNarrow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italic.fntdata"/><Relationship Id="rId14" Type="http://schemas.openxmlformats.org/officeDocument/2006/relationships/font" Target="fonts/ArialNarrow-bold.fntdata"/><Relationship Id="rId16" Type="http://schemas.openxmlformats.org/officeDocument/2006/relationships/font" Target="fonts/ArialNarrow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e36da08f76_0_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e36da08f7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4d2d5630e5_0_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4d2d5630e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4d2d5630e5_0_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4d2d5630e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4d2d5630e5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4d2d5630e5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4d2d5630e5_0_1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4d2d5630e5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4d2d5630e5_0_2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4d2d5630e5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4d2d5630e5_0_2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4d2d5630e5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1. Bądź pozdrowiona, Panienko Maryja, Ciebie wzywają wszyscy grzeszni</a:t>
            </a:r>
            <a:b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</a:t>
            </a: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ja, boś ty jest Matką Synowi Bożemu, a stąd pociechą każdemu grzesznemu.</a:t>
            </a:r>
            <a:endParaRPr b="1" sz="6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2. Do ciebie, Panno my grzeszni wołamy, łzy wylewając serdecznie wzdychamy; Ratuj nas, ratuj, w tym naszym frasunku. Niechaj doznamy twojego ratunku.</a:t>
            </a:r>
            <a:endParaRPr b="1" sz="6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3. Bo nieprzyjaciel na to się usadził, By sługi twoje</a:t>
            </a:r>
            <a:b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 niebiesiech wygładził; Przyczyń się, Panno, a twoją obroną pokaż nam łaskę, bądź nam ochroną.</a:t>
            </a:r>
            <a:endParaRPr b="1" sz="6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4. Bo dziatwa twoja srodze utrapiona niechaj nie będzie nigdy wypuszczona z twojej opieki przezacnej przyczyny, Syn twój kochany niech odpuści winy.</a:t>
            </a:r>
            <a:endParaRPr b="1" sz="5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5. Grzechy to nasze słusznie zasłużyły, plagę tak wielką na się powabiły; Niechże już koniec tego utrapienia będzie, o Panno! Zażyj użalenia.</a:t>
            </a:r>
            <a:endParaRPr b="1" sz="6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6. Niech nam na pomoc przybędą posłowie, ku nam przychylni święci Aniołowie: Niech nas już dojdzie szczęśliwa nowina: Macie już pokój od mojego Syna.</a:t>
            </a:r>
            <a:endParaRPr b="1" sz="6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7. A o co prosim przez Ducha Świętego, abyśmy grzeszni doczekali tego;</a:t>
            </a:r>
            <a:b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 my cię za to z twym Synem spółecznie będziem wychwalać na wiek wieków wiecznie.</a:t>
            </a:r>
            <a:endParaRPr b="1" sz="6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