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Arial Narrow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slide" Target="slides/slide5.xml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6bd057a0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6bd057a0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57fc3384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57fc338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356d46715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356d4671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56d467152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56d46715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56d467152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56d46715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Bądź pozdrowione Serce mego Pana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(mel. Najświętszą Trójcę)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Bądź pozdrowione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Serce mego Pana!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Przed Tobą grzesznik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pada na kolana: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Przyjmij ten pokłon,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lubo grzesznej duszy;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Niech ją Twa dobroć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żalem szczerym skruszy.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Tyś - ci jest Boskiej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stolicą dobroci,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Niechaj Ta moją,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proszę, złość ukróci;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Niech Krwi serdecznej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ten odniosę skutek,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Za grzechy moje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bolejący smutek.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Wiem, że Ci bardziej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nad włócznię Longina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Wskróś święte Serce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rani moja wina: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Na moje serce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Twoją przenieś Ranę;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Tak rany lecząc,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szczęśliwym zostanę.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Z tą Raną, wszystkie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życia mego chwile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Prowadzić myślę,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z nią umierać mile;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Z nią święte Serce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mieć, żyć z Tobą w niebie;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Czegóż tam więcej</a:t>
            </a:r>
            <a:br>
              <a:rPr lang="pl" sz="47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700">
                <a:latin typeface="Arial Narrow"/>
                <a:ea typeface="Arial Narrow"/>
                <a:cs typeface="Arial Narrow"/>
                <a:sym typeface="Arial Narrow"/>
              </a:rPr>
              <a:t>mam pragnąć nad Ciebie?!</a:t>
            </a:r>
            <a:endParaRPr sz="4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