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embeddedFontLst>
    <p:embeddedFont>
      <p:font typeface="Arial Narrow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alNarrow-regular.fntdata"/><Relationship Id="rId10" Type="http://schemas.openxmlformats.org/officeDocument/2006/relationships/slide" Target="slides/slide5.xml"/><Relationship Id="rId13" Type="http://schemas.openxmlformats.org/officeDocument/2006/relationships/font" Target="fonts/ArialNarrow-italic.fntdata"/><Relationship Id="rId12" Type="http://schemas.openxmlformats.org/officeDocument/2006/relationships/font" Target="fonts/ArialNarrow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6bd057a00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26bd057a0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357fc3384a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357fc3384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356d467152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356d4671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356d467152_0_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356d467152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56d467152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56d46715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b="1"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Bądź pozdrowione Serce mego Pana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(mel. Najświętszą Trójcę)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Bądź pozdrowione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Serce mego Pana!</a:t>
            </a:r>
            <a:endParaRPr sz="4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Przed Tobą grzesznik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pada na kolana:</a:t>
            </a:r>
            <a:endParaRPr sz="4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Przyjmij ten pokłon,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lubo grzesznej duszy;</a:t>
            </a:r>
            <a:endParaRPr sz="4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Niech ją Twa dobroć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żalem szczerym skruszy.</a:t>
            </a:r>
            <a:endParaRPr sz="4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Tyś - ci jest Boskiej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stolicą dobroci,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Niechaj Ta moją,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proszę, złość ukróci;</a:t>
            </a:r>
            <a:endParaRPr sz="4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Niech Krwi serdecznej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ten odniosę skutek,</a:t>
            </a:r>
            <a:endParaRPr sz="4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Za grzechy moje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bolejący smutek.</a:t>
            </a:r>
            <a:endParaRPr sz="4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Wiem, że Ci bardziej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nad włócznię Longina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Wskróś święte Serce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rani moja wina: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Na moje serce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Twoją przenieś Ranę;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Tak rany lecząc,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szczęśliwym zostanę.</a:t>
            </a:r>
            <a:endParaRPr sz="4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Z tą Raną, wszystkie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życia mego chwile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Prowadzić myślę,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z nią umierać mile;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Z nią święte Serce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mieć, żyć z Tobą w niebie;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Czegóż tam więcej</a:t>
            </a:r>
            <a:br>
              <a:rPr lang="pl" sz="4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latin typeface="Arial Narrow"/>
                <a:ea typeface="Arial Narrow"/>
                <a:cs typeface="Arial Narrow"/>
                <a:sym typeface="Arial Narrow"/>
              </a:rPr>
              <a:t>mam pragnąć nad Ciebie?!</a:t>
            </a:r>
            <a:endParaRPr sz="4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