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dab24ce60_0_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dab24ce60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dab24ce60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dab24ce6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dab24ce60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dab24ce6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dab24ce60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dab24ce6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dab24ce60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dab24ce6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dab24ce60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dab24ce6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dab24ce60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dab24ce6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dab24ce60_0_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dab24ce6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dab24ce60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dab24ce6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60138"/>
            <a:ext cx="8839201" cy="5537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03913"/>
            <a:ext cx="8839203" cy="5650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04588"/>
            <a:ext cx="8839199" cy="5448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41662"/>
            <a:ext cx="8839199" cy="5574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26238"/>
            <a:ext cx="8839200" cy="5605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21388"/>
            <a:ext cx="8839199" cy="5615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64850"/>
            <a:ext cx="8839201" cy="55282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95150"/>
            <a:ext cx="8839202" cy="5667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97575"/>
            <a:ext cx="8839202" cy="5462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02575"/>
            <a:ext cx="8839201" cy="5452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