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65a6b9799d_0_32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65a6b9799d_0_3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adab24ce60_0_4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adab24ce60_0_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adab24ce60_0_1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adab24ce60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adab24ce60_0_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adab24ce60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adab24ce60_0_1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adab24ce60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adab24ce60_0_1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adab24ce60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adab24ce60_0_2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adab24ce60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adab24ce60_0_2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adab24ce60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adab24ce60_0_3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adab24ce60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adab24ce60_0_3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adab24ce60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rgbClr val="FFFFFF"/>
        </a:solid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b="1"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000000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6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0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9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7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660138"/>
            <a:ext cx="8839201" cy="55377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" name="Google Shape;99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603913"/>
            <a:ext cx="8839203" cy="565018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704588"/>
            <a:ext cx="8839199" cy="544882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Google Shape;64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641662"/>
            <a:ext cx="8839199" cy="557467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Google Shape;69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626238"/>
            <a:ext cx="8839200" cy="560553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Google Shape;7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621388"/>
            <a:ext cx="8839199" cy="56152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Google Shape;7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664850"/>
            <a:ext cx="8839201" cy="552829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595150"/>
            <a:ext cx="8839202" cy="566771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697575"/>
            <a:ext cx="8839202" cy="546285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702575"/>
            <a:ext cx="8839201" cy="54528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