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slide" Target="slides/slide17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d2c9a35067_0_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d2c9a3506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24b6e6979e1_0_6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24b6e6979e1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24b6e6979e1_0_28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24b6e6979e1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24b6e6979e1_0_31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24b6e6979e1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24b6e6979e1_0_3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24b6e6979e1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24b6e6979e1_0_3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24b6e6979e1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24b6e6979e1_0_4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24b6e6979e1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24b6e6979e1_0_7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24b6e6979e1_0_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4b6e6979e1_0_49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24b6e6979e1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24b6e6979e1_0_5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24b6e6979e1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d2c9a35067_0_5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d2c9a35067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24b6e6979e1_0_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24b6e6979e1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24b6e6979e1_0_59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24b6e6979e1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24b6e6979e1_0_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24b6e6979e1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4b6e6979e1_0_1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24b6e6979e1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4b6e6979e1_0_1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4b6e6979e1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24b6e6979e1_0_16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24b6e6979e1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4b6e6979e1_0_2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4b6e6979e1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rgbClr val="FFFFFF"/>
        </a:soli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b="1"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000000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0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2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4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7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6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5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1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9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7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8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8839200" cy="62847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Google Shape;99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6263" y="895350"/>
            <a:ext cx="7991475" cy="5067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389212"/>
            <a:ext cx="8839199" cy="60795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277788"/>
            <a:ext cx="8839201" cy="63024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Google Shape;114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391850"/>
            <a:ext cx="8839200" cy="60742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Google Shape;119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387238"/>
            <a:ext cx="8839202" cy="40835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Google Shape;124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424675"/>
            <a:ext cx="8839203" cy="40086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Google Shape;129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2345800"/>
            <a:ext cx="8839200" cy="21664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Google Shape;134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2320613"/>
            <a:ext cx="8839203" cy="22167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" name="Google Shape;139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47775" y="1794488"/>
            <a:ext cx="6448425" cy="4333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323938"/>
            <a:ext cx="8839200" cy="42101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Google Shape;6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2412963"/>
            <a:ext cx="8839202" cy="203208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Google Shape;6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460900"/>
            <a:ext cx="8839200" cy="39362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Google Shape;7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407500"/>
            <a:ext cx="8839202" cy="40430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Google Shape;7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213888"/>
            <a:ext cx="8839201" cy="44302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432938"/>
            <a:ext cx="8839201" cy="39921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269625"/>
            <a:ext cx="8839201" cy="43187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9575" y="623888"/>
            <a:ext cx="8324850" cy="5610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