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c9a35067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c9a350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4b6e6979e1_0_6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4b6e6979e1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4b6e6979e1_0_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4b6e6979e1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4b6e6979e1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4b6e6979e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4b6e6979e1_0_3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4b6e6979e1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4b6e6979e1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4b6e6979e1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4b6e6979e1_0_4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4b6e6979e1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4b6e6979e1_0_7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4b6e6979e1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4b6e6979e1_0_4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4b6e6979e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4b6e6979e1_0_5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4b6e6979e1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2c9a35067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2c9a3506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4b6e6979e1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4b6e6979e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4b6e6979e1_0_5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4b6e6979e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4b6e6979e1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4b6e6979e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b6e6979e1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b6e6979e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4b6e6979e1_0_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4b6e6979e1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4b6e6979e1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4b6e6979e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4b6e6979e1_0_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4b6e6979e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0" cy="6284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263" y="895350"/>
            <a:ext cx="7991475" cy="506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89212"/>
            <a:ext cx="8839199" cy="6079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77788"/>
            <a:ext cx="8839201" cy="6302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91850"/>
            <a:ext cx="8839200" cy="60742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87238"/>
            <a:ext cx="8839202" cy="4083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424675"/>
            <a:ext cx="8839203" cy="40086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345800"/>
            <a:ext cx="8839200" cy="2166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320613"/>
            <a:ext cx="8839203" cy="22167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7775" y="1794488"/>
            <a:ext cx="6448425" cy="433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23938"/>
            <a:ext cx="8839200" cy="4210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412963"/>
            <a:ext cx="8839202" cy="20320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460900"/>
            <a:ext cx="8839200" cy="39362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407500"/>
            <a:ext cx="8839202" cy="4043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13888"/>
            <a:ext cx="8839201" cy="4430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432938"/>
            <a:ext cx="8839201" cy="3992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69625"/>
            <a:ext cx="8839201" cy="4318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575" y="623888"/>
            <a:ext cx="8324850" cy="56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