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Arial Narrow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Narrow-bold.fntdata"/><Relationship Id="rId12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Narrow-boldItalic.fntdata"/><Relationship Id="rId14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36da08f7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36da08f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dc4ee4a54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dc4ee4a5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b323c96fe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b323c96f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dc4ee4a54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dc4ee4a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dc4ee4a54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dc4ee4a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dc4ee4a54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dc4ee4a5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10934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25" y="6109350"/>
            <a:ext cx="9144000" cy="74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-25" y="6042000"/>
            <a:ext cx="914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latin typeface="Arial Narrow"/>
                <a:ea typeface="Arial Narrow"/>
                <a:cs typeface="Arial Narrow"/>
                <a:sym typeface="Arial Narrow"/>
              </a:rPr>
              <a:t>In Assumptione BMV</a:t>
            </a:r>
            <a:endParaRPr b="1" sz="6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 radością oddajmy cześć Synowi Maryi.</a:t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tym dniu chwalmy Syna Maryi.</a:t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 radością śpiewajmy razem pieśń Maryi.</a:t>
            </a:r>
            <a:endParaRPr b="1" i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Chryste, Boże i Człowieku, zrodzony bez nasienia ludzkiego.</a:t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Chryste, broń nas przez modlitwy Maryi.</a:t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Chryste, narodzony z Maryi zawsze Dziewicy.</a:t>
            </a:r>
            <a:endParaRPr b="1" i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Panie, usłysz modlitwy, wysłuchaj nas.</a:t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Panie, broń nas przez pomoc Maryi.</a:t>
            </a:r>
            <a:endParaRPr b="1" i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Panie, broń i rządź zawsze grzesznikami, strzeż nas</a:t>
            </a:r>
            <a:b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rządź nami, łaskawie ochraniaj nas, Panie, Trójjedyny Boże, dla zasług Maryi, zmiłuj się. </a:t>
            </a:r>
            <a:endParaRPr b="1" i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