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9144000"/>
  <p:notesSz cx="6858000" cy="9144000"/>
  <p:embeddedFontLst>
    <p:embeddedFont>
      <p:font typeface="Arial Narrow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ArialNarrow-regular.fntdata"/><Relationship Id="rId21" Type="http://schemas.openxmlformats.org/officeDocument/2006/relationships/slide" Target="slides/slide16.xml"/><Relationship Id="rId24" Type="http://schemas.openxmlformats.org/officeDocument/2006/relationships/font" Target="fonts/ArialNarrow-italic.fntdata"/><Relationship Id="rId23" Type="http://schemas.openxmlformats.org/officeDocument/2006/relationships/font" Target="fonts/ArialNarrow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ArialNarrow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003eede48_0_2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003eede48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7003eede48_0_3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7003eede48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7003eede48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7003eede48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7003eede48_0_1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7003eede48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7003eede48_0_4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7003eede48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ac85f8071a_0_4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ac85f8071a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ac85f8071a_0_5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ac85f8071a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7003eede48_0_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7003eede4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ac85f8071a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ac85f8071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ac85f8071a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ac85f8071a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ac85f8071a_0_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ac85f8071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ac85f8071a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ac85f8071a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ac85f8071a_0_3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ac85f8071a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ac85f8071a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ac85f8071a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003eede48_0_1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7003eede48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000000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b="1" sz="60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5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latin typeface="Arial Narrow"/>
                <a:ea typeface="Arial Narrow"/>
                <a:cs typeface="Arial Narrow"/>
                <a:sym typeface="Arial Narrow"/>
              </a:rPr>
              <a:t>Suscípiat Dóminus sacrifícium de mánibus tuis ad laudem et glóriam nominis sui, ad utilitátem quoque nostram, totiúsque Ecclésiæ suæ sanctæ.</a:t>
            </a:r>
            <a:endParaRPr sz="6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latin typeface="Arial Narrow"/>
                <a:ea typeface="Arial Narrow"/>
                <a:cs typeface="Arial Narrow"/>
                <a:sym typeface="Arial Narrow"/>
              </a:rPr>
              <a:t>Confíteor Deo omnipoténti, beátæ Maríæ semper Vírgini, beáto Michaéli Archángelo, beáto Joánni Baptístæ, sanctis Apóstolis Petro et Paulo, ómnibus Sanctis, et tibi, pater:</a:t>
            </a:r>
            <a:endParaRPr sz="63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6700">
                <a:latin typeface="Arial Narrow"/>
                <a:ea typeface="Arial Narrow"/>
                <a:cs typeface="Arial Narrow"/>
                <a:sym typeface="Arial Narrow"/>
              </a:rPr>
              <a:t>quia peccávi nimis cogitatióne, verbo et opere: mea culpa, mea culpa, mea máxima culpa. Ideo precor beátam Maríam semper Vírginem,</a:t>
            </a:r>
            <a:endParaRPr sz="6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latin typeface="Arial Narrow"/>
                <a:ea typeface="Arial Narrow"/>
                <a:cs typeface="Arial Narrow"/>
                <a:sym typeface="Arial Narrow"/>
              </a:rPr>
              <a:t>beátum Michaélem Archángelum, beátum Joánnem Baptístam, sanctos Apóstolos Petrum et Paulum, omnes Sanctos, et te, pater, orare pro me ad Dóminum, Deum nostrum.</a:t>
            </a:r>
            <a:endParaRPr sz="63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latin typeface="Arial Narrow"/>
                <a:ea typeface="Arial Narrow"/>
                <a:cs typeface="Arial Narrow"/>
                <a:sym typeface="Arial Narrow"/>
              </a:rPr>
              <a:t>Dómine, non sum dignus, ut intres sub tectum meum: sed tantum dic verbo, et sanábitur ánima mea.</a:t>
            </a:r>
            <a:endParaRPr sz="8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7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Teraz należy uklęknąć</a:t>
            </a:r>
            <a:endParaRPr sz="7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029788"/>
            <a:ext cx="8839199" cy="47984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6900">
                <a:latin typeface="Arial Narrow"/>
                <a:ea typeface="Arial Narrow"/>
                <a:cs typeface="Arial Narrow"/>
                <a:sym typeface="Arial Narrow"/>
              </a:rPr>
              <a:t> Dóminus vobíscum.</a:t>
            </a:r>
            <a:endParaRPr sz="69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R.</a:t>
            </a:r>
            <a:r>
              <a:rPr lang="pl" sz="6900">
                <a:latin typeface="Arial Narrow"/>
                <a:ea typeface="Arial Narrow"/>
                <a:cs typeface="Arial Narrow"/>
                <a:sym typeface="Arial Narrow"/>
              </a:rPr>
              <a:t> Et cum spíritu tuo.</a:t>
            </a:r>
            <a:endParaRPr sz="69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6900">
                <a:latin typeface="Arial Narrow"/>
                <a:ea typeface="Arial Narrow"/>
                <a:cs typeface="Arial Narrow"/>
                <a:sym typeface="Arial Narrow"/>
              </a:rPr>
              <a:t> Sursum corda.</a:t>
            </a:r>
            <a:endParaRPr sz="69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R.</a:t>
            </a:r>
            <a:r>
              <a:rPr lang="pl" sz="6900">
                <a:latin typeface="Arial Narrow"/>
                <a:ea typeface="Arial Narrow"/>
                <a:cs typeface="Arial Narrow"/>
                <a:sym typeface="Arial Narrow"/>
              </a:rPr>
              <a:t> Habémus ad Dóminum.</a:t>
            </a:r>
            <a:endParaRPr sz="69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6900">
                <a:latin typeface="Arial Narrow"/>
                <a:ea typeface="Arial Narrow"/>
                <a:cs typeface="Arial Narrow"/>
                <a:sym typeface="Arial Narrow"/>
              </a:rPr>
              <a:t> Grátias agámus...</a:t>
            </a:r>
            <a:endParaRPr sz="69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6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R.</a:t>
            </a:r>
            <a:r>
              <a:rPr lang="pl" sz="6900">
                <a:latin typeface="Arial Narrow"/>
                <a:ea typeface="Arial Narrow"/>
                <a:cs typeface="Arial Narrow"/>
                <a:sym typeface="Arial Narrow"/>
              </a:rPr>
              <a:t> Dignum et iustum est.</a:t>
            </a:r>
            <a:endParaRPr sz="69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651725"/>
            <a:ext cx="8839199" cy="2777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3483221"/>
            <a:ext cx="8839199" cy="27772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040362"/>
            <a:ext cx="8839199" cy="27772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651725"/>
            <a:ext cx="8839199" cy="2777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3428996"/>
            <a:ext cx="8839199" cy="27772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040362"/>
            <a:ext cx="8839199" cy="27772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589475"/>
            <a:ext cx="8839199" cy="2777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3366746"/>
            <a:ext cx="8839199" cy="27772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040362"/>
            <a:ext cx="8839199" cy="27772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 txBox="1"/>
          <p:nvPr>
            <p:ph type="title"/>
          </p:nvPr>
        </p:nvSpPr>
        <p:spPr>
          <a:xfrm>
            <a:off x="181150" y="2867800"/>
            <a:ext cx="89628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7800">
                <a:solidFill>
                  <a:srgbClr val="CC0000"/>
                </a:solidFill>
                <a:latin typeface="Arial Narrow"/>
                <a:ea typeface="Arial Narrow"/>
                <a:cs typeface="Arial Narrow"/>
                <a:sym typeface="Arial Narrow"/>
              </a:rPr>
              <a:t>S.</a:t>
            </a:r>
            <a:r>
              <a:rPr i="1" lang="pl" sz="78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i="1" lang="pl" sz="7800">
                <a:solidFill>
                  <a:srgbClr val="B7B7B7"/>
                </a:solidFill>
                <a:latin typeface="Arial Narrow"/>
                <a:ea typeface="Arial Narrow"/>
                <a:cs typeface="Arial Narrow"/>
                <a:sym typeface="Arial Narrow"/>
              </a:rPr>
              <a:t>Et ne nos inducas</a:t>
            </a:r>
            <a:br>
              <a:rPr i="1" lang="pl" sz="7800">
                <a:solidFill>
                  <a:srgbClr val="B7B7B7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i="1" lang="pl" sz="7800">
                <a:solidFill>
                  <a:srgbClr val="B7B7B7"/>
                </a:solidFill>
                <a:latin typeface="Arial Narrow"/>
                <a:ea typeface="Arial Narrow"/>
                <a:cs typeface="Arial Narrow"/>
                <a:sym typeface="Arial Narrow"/>
              </a:rPr>
              <a:t>in tentationem:</a:t>
            </a:r>
            <a:endParaRPr i="1" sz="7800">
              <a:solidFill>
                <a:srgbClr val="B7B7B7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l" sz="33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i="1" sz="3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8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R.</a:t>
            </a:r>
            <a:r>
              <a:rPr lang="pl" sz="7800">
                <a:latin typeface="Arial Narrow"/>
                <a:ea typeface="Arial Narrow"/>
                <a:cs typeface="Arial Narrow"/>
                <a:sym typeface="Arial Narrow"/>
              </a:rPr>
              <a:t> Sed libera nos</a:t>
            </a:r>
            <a:br>
              <a:rPr lang="pl" sz="78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7800">
                <a:latin typeface="Arial Narrow"/>
                <a:ea typeface="Arial Narrow"/>
                <a:cs typeface="Arial Narrow"/>
                <a:sym typeface="Arial Narrow"/>
              </a:rPr>
              <a:t>a malo.</a:t>
            </a:r>
            <a:endParaRPr sz="78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