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Arial Narrow"/>
      <p:regular r:id="rId18"/>
      <p:bold r:id="rId19"/>
      <p:italic r:id="rId20"/>
      <p:boldItalic r:id="rId21"/>
    </p:embeddedFont>
    <p:embeddedFont>
      <p:font typeface="EB Garamon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italic.fntdata"/><Relationship Id="rId22" Type="http://schemas.openxmlformats.org/officeDocument/2006/relationships/font" Target="fonts/EBGaramond-regular.fntdata"/><Relationship Id="rId21" Type="http://schemas.openxmlformats.org/officeDocument/2006/relationships/font" Target="fonts/ArialNarrow-boldItalic.fntdata"/><Relationship Id="rId24" Type="http://schemas.openxmlformats.org/officeDocument/2006/relationships/font" Target="fonts/EBGaramond-italic.fntdata"/><Relationship Id="rId23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rialNarrow-bold.fntdata"/><Relationship Id="rId18" Type="http://schemas.openxmlformats.org/officeDocument/2006/relationships/font" Target="fonts/ArialNarrow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708182f67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708182f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003eede48_0_3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003eede4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003eede48_0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003eede4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049e3560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0049e35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708182f67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708182f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708182f67_0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708182f6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5a6b9799d_0_3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5a6b9799d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a54dda002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a54dda0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03eede48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003eede4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003eede48_0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003eede4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003eede48_0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003eede4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003eede48_0_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003eede4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FFF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b="1" sz="60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250"/>
            <a:ext cx="8839199" cy="347424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50" y="3895500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5200">
                <a:latin typeface="EB Garamond"/>
                <a:ea typeface="EB Garamond"/>
                <a:cs typeface="EB Garamond"/>
                <a:sym typeface="EB Garamond"/>
              </a:rPr>
              <a:t>Pokropisz mnie, Panie, hyzopem, a stanę się czysty. Obmyjesz mnie a nad śnieg wybieleję.</a:t>
            </a:r>
            <a:endParaRPr sz="52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5200">
                <a:latin typeface="Arial Narrow"/>
                <a:ea typeface="Arial Narrow"/>
                <a:cs typeface="Arial Narrow"/>
                <a:sym typeface="Arial Narrow"/>
              </a:rPr>
              <a:t>Ideo precor beátam Maríam semper Vírginem, beátum Michaélem Archángelum, beátum Joánnem Baptístam, sanctos Apóstolos Petrum et Paulum, omnes Sanctos, et te, pater, orare pro me ad Dóminum, Deum nostrum.</a:t>
            </a:r>
            <a:endParaRPr sz="5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67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6700">
                <a:latin typeface="Arial Narrow"/>
                <a:ea typeface="Arial Narrow"/>
                <a:cs typeface="Arial Narrow"/>
                <a:sym typeface="Arial Narrow"/>
              </a:rPr>
              <a:t> Dómine, non sum dignus, ut intres sub tectum meum: sed tantum dic verbo, et sanábitur ánima mea</a:t>
            </a:r>
            <a:endParaRPr sz="67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Teraz należy uklęknąć.</a:t>
            </a:r>
            <a:endParaRPr sz="70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3563"/>
            <a:ext cx="8839202" cy="336501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0" y="3663950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5200">
                <a:latin typeface="EB Garamond"/>
                <a:ea typeface="EB Garamond"/>
                <a:cs typeface="EB Garamond"/>
                <a:sym typeface="EB Garamond"/>
              </a:rPr>
              <a:t>Zmiłuj się nade mną, Boże, według wielkiego miłosierdzia Twego.</a:t>
            </a:r>
            <a:endParaRPr sz="52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0" y="376612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5200">
                <a:latin typeface="EB Garamond"/>
                <a:ea typeface="EB Garamond"/>
                <a:cs typeface="EB Garamond"/>
                <a:sym typeface="EB Garamond"/>
              </a:rPr>
              <a:t>Chwała Ojcu i Synowi, i Duchowi Świętemu. Jak była na początku, teraz i zawsze i na wieki wieków. Amen.</a:t>
            </a:r>
            <a:endParaRPr sz="52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5400"/>
            <a:ext cx="8839197" cy="2802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0" y="2867850"/>
            <a:ext cx="91440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6600">
                <a:latin typeface="Arial Narrow"/>
                <a:ea typeface="Arial Narrow"/>
                <a:cs typeface="Arial Narrow"/>
                <a:sym typeface="Arial Narrow"/>
              </a:rPr>
              <a:t>Suscípiat Dóminus sacrifícium de mánibus tuis ad laudem et glóriam nominis sui, ad utilitátem quoque nostram, totiúsque Ecclésiæ suæ sanctæ.</a:t>
            </a:r>
            <a:endParaRPr sz="66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25" y="337813"/>
            <a:ext cx="8880150" cy="61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2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Praefatio</a:t>
            </a:r>
            <a:endParaRPr sz="62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2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6200">
                <a:latin typeface="Arial Narrow"/>
                <a:ea typeface="Arial Narrow"/>
                <a:cs typeface="Arial Narrow"/>
                <a:sym typeface="Arial Narrow"/>
              </a:rPr>
              <a:t> Dóminus vobíscum.</a:t>
            </a:r>
            <a:endParaRPr sz="6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2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R.</a:t>
            </a:r>
            <a:r>
              <a:rPr lang="pl" sz="6200">
                <a:latin typeface="Arial Narrow"/>
                <a:ea typeface="Arial Narrow"/>
                <a:cs typeface="Arial Narrow"/>
                <a:sym typeface="Arial Narrow"/>
              </a:rPr>
              <a:t> Et cum spíritu tuo.</a:t>
            </a:r>
            <a:endParaRPr sz="6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2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6200">
                <a:latin typeface="Arial Narrow"/>
                <a:ea typeface="Arial Narrow"/>
                <a:cs typeface="Arial Narrow"/>
                <a:sym typeface="Arial Narrow"/>
              </a:rPr>
              <a:t> Sursum corda.</a:t>
            </a:r>
            <a:endParaRPr sz="6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2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R.</a:t>
            </a:r>
            <a:r>
              <a:rPr lang="pl" sz="6200">
                <a:latin typeface="Arial Narrow"/>
                <a:ea typeface="Arial Narrow"/>
                <a:cs typeface="Arial Narrow"/>
                <a:sym typeface="Arial Narrow"/>
              </a:rPr>
              <a:t> Habémus ad Dóminum.</a:t>
            </a:r>
            <a:endParaRPr sz="6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2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6200">
                <a:latin typeface="Arial Narrow"/>
                <a:ea typeface="Arial Narrow"/>
                <a:cs typeface="Arial Narrow"/>
                <a:sym typeface="Arial Narrow"/>
              </a:rPr>
              <a:t> Grátias agámus...</a:t>
            </a:r>
            <a:endParaRPr sz="6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62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R.</a:t>
            </a:r>
            <a:r>
              <a:rPr lang="pl" sz="6200">
                <a:latin typeface="Arial Narrow"/>
                <a:ea typeface="Arial Narrow"/>
                <a:cs typeface="Arial Narrow"/>
                <a:sym typeface="Arial Narrow"/>
              </a:rPr>
              <a:t> Dignum et iustum est.</a:t>
            </a:r>
            <a:endParaRPr sz="6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S.</a:t>
            </a:r>
            <a:r>
              <a:rPr lang="pl" sz="68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pl" sz="6800">
                <a:latin typeface="Arial Narrow"/>
                <a:ea typeface="Arial Narrow"/>
                <a:cs typeface="Arial Narrow"/>
                <a:sym typeface="Arial Narrow"/>
              </a:rPr>
              <a:t>Et ne nos inducas in tentationem:</a:t>
            </a:r>
            <a:endParaRPr sz="6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6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R.</a:t>
            </a:r>
            <a:r>
              <a:rPr lang="pl" sz="6800">
                <a:latin typeface="Arial Narrow"/>
                <a:ea typeface="Arial Narrow"/>
                <a:cs typeface="Arial Narrow"/>
                <a:sym typeface="Arial Narrow"/>
              </a:rPr>
              <a:t> Sed libera nos a malo.</a:t>
            </a:r>
            <a:endParaRPr sz="68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5600">
                <a:latin typeface="Arial Narrow"/>
                <a:ea typeface="Arial Narrow"/>
                <a:cs typeface="Arial Narrow"/>
                <a:sym typeface="Arial Narrow"/>
              </a:rPr>
              <a:t>Confíteor Deo omnipoténti, beátæ Maríæ semper Vírgini, beáto Michaéli Archángelo, beáto Joánni Baptístæ, sanctis Apóstolis Petro et Paulo, ómnibus Sanctis, et tibi, pater:</a:t>
            </a:r>
            <a:endParaRPr sz="56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6900">
                <a:latin typeface="Arial Narrow"/>
                <a:ea typeface="Arial Narrow"/>
                <a:cs typeface="Arial Narrow"/>
                <a:sym typeface="Arial Narrow"/>
              </a:rPr>
              <a:t>quia peccávi nimis cogitatióne, verbo et opere: mea culpa, mea culpa, mea máxima culpa.</a:t>
            </a:r>
            <a:endParaRPr sz="69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