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dab24cc11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dab24cc11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 Adventus</a:t>
            </a:r>
            <a:endParaRPr sz="8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Ku Tobie wznoszę duszę moją, Boże mój, Tobie ufam: niech nie doznam wstydu, niech się nie śmieją ze mnie moi wrogowie. Wszyscy bowiem, co ufają Tobie, wstydu nie doznają.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Ukaż mi, Panie, drogi Twoje i naucz mnie Twoich ścieżek.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Ku Tobie wznoszę duszę moją, Boże mój, Tobie ufam: niech nie doznam wstydu, niech się nie śmieją ze mnie moi wrogowie. Wszyscy bowiem, co ufają Tobie, wstydu nie doznają.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Wszyscy, co ufają Tobie, wstydu nie doznają.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Ukaż mi, Panie, drogi Twoje, i naucz mnie Twoich ścieżek. Alleluja, alleluja.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Okaż nam, Panie, miłosierdzie swoje i daj nam swoje zbawienie.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Ku Tobie wznoszę duszę moją, Boże mój, Tobie ufam: niech nie doznam wstydu, niech się nie śmieją ze mnie moi wrogowie. Wszyscy bowiem, co ufają Tobie, wstydu nie doznają.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 użyczy błogosławieństwa, a ziemia nasza wyda swój plon.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