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9440a90d0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c9440a90d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I Passionis</a:t>
            </a:r>
            <a:endParaRPr sz="8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0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Wymierz mi, Boże, sprawiedliwość i broń mojej sprawy przeciw niezbożnemu ludowi, wybaw mię od człowieka podstępnego i niegodziwego, Ty bowiem, Boże, jesteś mocą moją.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Ześlij Swą światłość i wierność Swoją: niech one mię wiodą, niech mnie przywiodą na górę Twą świętą i do Twoich przybytków.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0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Wymierz mi, Boże, sprawiedliwość i broń mojej sprawy przeciw niezbożnemu ludowi, wybaw mię od człowieka podstępnego i niegodziwego, Ty bowiem, Boże, jesteś mocą moją.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Ocal mnie, Panie, od mych nieprzyjaciół: naucz mię pełnić wolę Twoją.</a:t>
            </a:r>
            <a:endParaRPr sz="5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O Panie, mój wybawicielu od gniewnych narodów: Ty mnie wywyższysz ponad przeciwników moich, od gwałtownika mię wyrwiesz.</a:t>
            </a:r>
            <a:endParaRPr sz="5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Wielce mnie gnębili od mojej młodości.</a:t>
            </a:r>
            <a:endParaRPr sz="4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Niech Izrael teraz powie: wielce mnie gnębili od mojej młodości.</a:t>
            </a:r>
            <a:endParaRPr sz="4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Lecz mnie nie zwyciężyli; oracze grzbiet mój poorali.</a:t>
            </a:r>
            <a:endParaRPr sz="4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Długie swe bruzdy powiedli; atoli Pan sprawiedliwy pociął sznury bezbożnych.</a:t>
            </a:r>
            <a:endParaRPr sz="4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Offertorium:</a:t>
            </a:r>
            <a:endParaRPr sz="6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 całego serca będę Cię chwalił, Panie: czyń dobrze słudze Twojemu, aby żył i słów Twych przestrzegał. Zachowaj mnie przy życiu według Twego słowa.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6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To jest Ciało moje, które za was będzie wydane; ten jest kielich Nowego Przymierza we Krwi mojej. To czyńcie, ilekroć pożywacie, na moją pamiątkę.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