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embeddedFontLst>
    <p:embeddedFont>
      <p:font typeface="Arial Narrow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rialNarrow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rialNarrow-italic.fntdata"/><Relationship Id="rId6" Type="http://schemas.openxmlformats.org/officeDocument/2006/relationships/slide" Target="slides/slide1.xml"/><Relationship Id="rId18" Type="http://schemas.openxmlformats.org/officeDocument/2006/relationships/font" Target="fonts/ArialNarrow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015170eba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015170eb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015170eba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015170eb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015170eba_0_1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015170eb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015170eba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015170eb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 in Quadragesima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68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Piórami swymi Pan cię okryje i pod skrzydła Jego się schronisz, wierność Jego za tarczę ci stanie.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Piórami swymi Pan cię okryje i pod skrzydła Jego się schronisz, wierność Jego za tarczę ci stanie.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Będzie mnie wzywał, a Ja go wysłucham. Wyzwolę go i obdarze sławą, nasycę go długimi dniami.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Kto się w opiekę oddał Najwyższemu, pod osłoną Boga niebios bezpiecznie przebywa.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Będzie mnie wzywał, a Ja go wysłucham. Wyzwolę go i obdarze sławą, nasycę go długimi dniami.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Swoim Aniołom Bóg dał rozkaz o tobie, aby cię strzegli na wszystkich twych drogach.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Na rękach swoich będą cię nosili, abyś nie uraził swej stopy o kamień.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Kto się w opiekę oddał Najwyższemu, pod osłoną Boga niebios bezpiecznie przebywa.</a:t>
            </a:r>
            <a:endParaRPr sz="5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Rzecze Panu: «Ucieczko moja</a:t>
            </a:r>
            <a:b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warownio moja, mój Boże, któremu ufam».</a:t>
            </a:r>
            <a:endParaRPr sz="5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Bo On sam wyzwoli mię z sideł łowców i od złośliwej zarazy.</a:t>
            </a:r>
            <a:endParaRPr sz="5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Okryje cię swymi piórami i pod skrzydła Jego się schronisz.</a:t>
            </a:r>
            <a:endParaRPr sz="5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Jego wierność to puklerz</a:t>
            </a:r>
            <a:b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tarcza, nie ulękniesz się</a:t>
            </a:r>
            <a:b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strachu nocnego.</a:t>
            </a:r>
            <a:endParaRPr sz="5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Ni strzały za dnia lecącej, ani zarazy, co błąka się w mroku, ni zagłady niszczącej w południe.</a:t>
            </a:r>
            <a:endParaRPr sz="5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A choćby tysiąc padł u twego boku, a dziesięć tysięcy po prawicy twojej, do ciebie się nie przybliży.</a:t>
            </a:r>
            <a:endParaRPr sz="4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Bo swoim Aniołom dał rozkaz o tobie, aby cię strzegli na wszystkich twych drogach.</a:t>
            </a:r>
            <a:endParaRPr sz="4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Na rękach swoich będą cię nosili, abyś nie uraził swej stopy o kamień.</a:t>
            </a:r>
            <a:endParaRPr sz="4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Będziesz stąpał po wężach i żmijach, a lwa i smoka podepczesz.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«Ja go wybawię, bo przylgnął do mnie, osłonię go, bo poznał me imię.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Będzie mnie wzywał, a Ja go wysłucham i będę z nim w utrapieniu.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Wyzwolę go i obdarzę sławą. Długimi dniami go nasycę i ukażę mu moje zbawienie».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