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5daf36b66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5daf36b6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II Adventus</a:t>
            </a:r>
            <a:endParaRPr sz="8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Ludu Syjoński, oto Pan przyjdzie, by zbawić narody; Pan da posłyszeć swój głos pełen chwały i uraduje się serce wasze.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Pasterzu Izraela, posłuchaj: Ty, co jak trzodę wiedziesz ród Józefa.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Ludu Syjoński, oto Pan przyjdzie, by zbawić narody; Pan da posłyszeć swój głos pełen chwały i uraduje się serce wasze.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Ze Syjonu, co pełen ozdoby, Bóg się pojawi.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Zgromadźcie przed Nim Jego świętych, którzy wśród ofiar zawarli z Nim przymierze. Alleluja, alleluja.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Uradowałem się, bo mi powiedziano: «Pójdziemy do domu Pańskiego».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Zwróć się ku nam, Boże, i ożyw nas, a lud Twój rozraduje się w Tobie. Okaż nam, Panie, miłosierdzie Swoje i daj nam Twoje zbawienie.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Powstań Jeruzalem, a stań na miejscu wysokim i obacz wesele, które ci przyjdzie od twego Boga.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