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6858000" cx="9144000"/>
  <p:notesSz cx="6858000" cy="9144000"/>
  <p:embeddedFontLst>
    <p:embeddedFont>
      <p:font typeface="Arial Narrow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3" roundtripDataSignature="AMtx7mjNvIEOQ+PoUIPnwNbNLunnGPNs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font" Target="fonts/ArialNarr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ArialNarrow-italic.fntdata"/><Relationship Id="rId50" Type="http://schemas.openxmlformats.org/officeDocument/2006/relationships/font" Target="fonts/ArialNarrow-bold.fntdata"/><Relationship Id="rId53" Type="http://customschemas.google.com/relationships/presentationmetadata" Target="metadata"/><Relationship Id="rId52" Type="http://schemas.openxmlformats.org/officeDocument/2006/relationships/font" Target="fonts/ArialNarrow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29fe53fb50_0_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229fe53fb5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9fe53fb50_0_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229fe53fb5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9fe53fb50_0_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229fe53fb5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9fe53fb50_0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229fe53fb5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29fe53fb50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g229fe53fb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4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3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3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5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5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4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4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7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4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49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4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0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5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1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51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51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5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5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 sz="8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Dominica II Passionis seu in Palmis</a:t>
            </a:r>
            <a:endParaRPr sz="8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9fe53fb50_0_7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1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1.</a:t>
            </a:r>
            <a:r>
              <a:rPr lang="pl" sz="6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pl" sz="6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Wszystkie narody, klaskajcie w dłonie, </a:t>
            </a:r>
            <a:r>
              <a:rPr lang="pl" sz="61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  <a:r>
              <a:rPr lang="pl" sz="6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radosnym głosem wykrzykujcie Bogu,</a:t>
            </a:r>
            <a:endParaRPr sz="6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1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2.</a:t>
            </a:r>
            <a:r>
              <a:rPr lang="pl" sz="6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Bo Pan wysoko, straszliwy, </a:t>
            </a:r>
            <a:r>
              <a:rPr lang="pl" sz="61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  <a:r>
              <a:rPr lang="pl" sz="6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jest wielkim Królem nad całą ziemią.</a:t>
            </a:r>
            <a:endParaRPr sz="6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9fe53fb50_0_12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Dzieci żydowskie uścielały sukniami drogę i wołały mówiąc: «Hosanna Synowi Dawidowemu: Błogosławiony, który idzie w imię Pańskie».</a:t>
            </a:r>
            <a:endParaRPr sz="6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29fe53fb50_0_16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7.</a:t>
            </a: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Chwała Ojcu, i Synowi </a:t>
            </a:r>
            <a:r>
              <a:rPr lang="pl" sz="6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i Duchowi Świętemu.</a:t>
            </a:r>
            <a:endParaRPr sz="6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8.</a:t>
            </a: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Jak była na początku, teraz i zawsze </a:t>
            </a:r>
            <a:r>
              <a:rPr lang="pl" sz="6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i na wieki wieków. Amen.</a:t>
            </a:r>
            <a:endParaRPr sz="6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9fe53fb50_0_20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Dzieci żydowskie uścielały sukniami drogę i wołały mówiąc: «Hosanna Synowi Dawidowemu: Błogosławiony, który idzie w imię Pańskie».</a:t>
            </a:r>
            <a:endParaRPr sz="6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3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Spieszą tłumy z kwiatami i palmami Zbawicielowi naprzeciw i chwalebnemu Zwycięzcy powinną cześć oddają. Narody ustami swymi Syna Bożego opowiadają, a na cześć Chrystusa rozbrzmiewają pod obłoki głosy: «Hosanna».</a:t>
            </a:r>
            <a:endParaRPr sz="53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Wraz z Aniołami</a:t>
            </a:r>
            <a:b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 chłopiętami wiernie śpiewajmy Zwycięzcy śmierci, wołając: «Hosanna na wysokościach».</a:t>
            </a:r>
            <a:endParaRPr sz="6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3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Rzesza wielka zgromadzona na dzień święta wołała do Pana: «Błogosławiony, który idzie w imię Pańskie: Hosanna na wysokościach».</a:t>
            </a:r>
            <a:endParaRPr sz="63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Glória, laus et honor tibi sit, Rex Christe, Redémptor: Cui pueríle decus prompsit Hosánna pium.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Hołd Tobie, sława i cześć, o Chryste Królu i Zbawco: Któremu niegdyś chłopięcy chór nabożnie śpiewał Hosanna.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Israël es tu Rex, Davídis et ínclita proles: Nómine qui in Dómini, Rex benedícte, venis.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Ty jesteś Król Izraela i sławny potomek Dawida: Błogosławiony Królu, Ty dziś tu w imię Pańskie przybywasz.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Glória, laus et honor tibi sit, Rex Christe, Redémptor: Cui pueríle decus prompsit Hosánna pium.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Hołd Tobie, sława i cześć, o Chryste Królu i Zbawco: Któremu niegdyś chłopięcy chór nabożnie śpiewał Hosanna.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g229fe53fb5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75" y="0"/>
            <a:ext cx="8951600" cy="59631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229fe53fb50_0_0"/>
          <p:cNvSpPr txBox="1"/>
          <p:nvPr>
            <p:ph type="title"/>
          </p:nvPr>
        </p:nvSpPr>
        <p:spPr>
          <a:xfrm>
            <a:off x="-4425" y="57357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 sz="4300">
                <a:latin typeface="Times New Roman"/>
                <a:ea typeface="Times New Roman"/>
                <a:cs typeface="Times New Roman"/>
                <a:sym typeface="Times New Roman"/>
              </a:rPr>
              <a:t>Dominica II Passionis seu in Palmis</a:t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Cœtus in excélsis te laudat cælicus omnis, Et mortális homo, et cuncta creáta simul.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Wszystkie zastępy niebieskie na wysokościach Cię wielbią, a z nimi śmiertelny człek i wszystkie razem stworzenia.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Glória, laus et honor tibi sit, Rex Christe, Redémptor: Cui pueríle decus prompsit Hosánna pium.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Hołd Tobie, sława i cześć, o Chryste Królu i Zbawco: Któremu niegdyś chłopięcy chór nabożnie śpiewał Hosanna.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Plebs Hebrǽa tibi cum palmis óbvia venit: Cum prece, voto, hymnis, ádsumus ecce tibi.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Rzesza żydowska z palmami wybiegła Ci naprzeciwko: Przyszliśmy dzisiaj i my z hymnami, miłością, modlitwą.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Glória, laus et honor tibi sit, Rex Christe, Redémptor: Cui pueríle decus prompsit Hosánna pium.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Hołd Tobie, sława i cześć, o Chryste Królu i Zbawco: Któremu niegdyś chłopięcy chór nabożnie śpiewał Hosanna.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Hi tibi passúro solvébant múnia laudis: Nos tibi regnánti pángimus ecce melos.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Wtedy to szedłeś na mękę, a oni słusznie Cię czcili: My oto nucimy Ci śpiew, gdy już królujesz na wieki.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Glória, laus et honor tibi sit, Rex Christe, Redémptor: Cui pueríle decus prompsit Hosánna pium.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Hołd Tobie, sława i cześć, o Chryste Królu i Zbawco: Któremu niegdyś chłopięcy chór nabożnie śpiewał Hosanna.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Hi placuére tibi, pláceat devótio nostra: Rex bone, Rex clemens, cui bona cuncta placent.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Oddanie ich wdzięcznie przyjąłeś, łaskawie przyjmij i nasze: O Królu dobry, rozdawco łask, miłe Ci wszystko co dobre.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Glória, laus et honor tibi sit, Rex Christe, Redémptor: Cui pueríle decus prompsit Hosánna pium.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Hołd Tobie, sława i cześć, o Chryste Królu i Zbawco: Któremu niegdyś chłopięcy chór nabożnie śpiewał Hosanna.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9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Gdy wchodził Pan do miasta świętego, chłopięta żydowskie, zmartwychwstanie Żywota przepowiadając,</a:t>
            </a:r>
            <a:endParaRPr sz="69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7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z gałązkami palmowymi w ręku wołały:</a:t>
            </a:r>
            <a:br>
              <a:rPr lang="pl" sz="7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pl" sz="7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«Hosanna na wysokościach».</a:t>
            </a:r>
            <a:endParaRPr sz="72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3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Hosanna Synowi Dawidowemu, błogosławiony, który przychodzi w imię Pańskie. O Królu izraelski: Hosanna na wysokościach.</a:t>
            </a:r>
            <a:endParaRPr sz="63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72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 sz="7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Gdy lud usłyszał, że Jezus przychodzi do Jerozolimy, wyszedł Mu na przeciw</a:t>
            </a:r>
            <a:endParaRPr sz="72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7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z palmowymi gałązkami i wołał:</a:t>
            </a:r>
            <a:br>
              <a:rPr lang="pl" sz="7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pl" sz="7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«Hosanna na wysokościach».</a:t>
            </a:r>
            <a:endParaRPr sz="7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5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Introit: </a:t>
            </a:r>
            <a:endParaRPr sz="55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 sz="59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O Panie, nie stój w oddaleniu: Pomocy moja, spiesz mi na ratunek. Wybaw mnie z lwiej paszczy i mnie biednego spod rogów bawolich.</a:t>
            </a:r>
            <a:endParaRPr sz="59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 sz="7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 sz="70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pl" sz="7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Boże mój, Boże mój, czemuś mnie opuścił? Daleki jesteś od próśb, od słów mojego wołania.</a:t>
            </a:r>
            <a:endParaRPr sz="5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5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Introit: </a:t>
            </a:r>
            <a:endParaRPr sz="55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 sz="59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O Panie, nie stój w oddaleniu: Pomocy moja, spiesz mi na ratunek. Wybaw mnie z lwiej paszczy i mnie biednego spod rogów bawolich.</a:t>
            </a:r>
            <a:endParaRPr sz="59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7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Tyś ujął mą prawicę; po myśli Twojej wyprowadzisz mnie</a:t>
            </a:r>
            <a:br>
              <a:rPr lang="pl" sz="7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pl" sz="7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 wreszcie przyjmiesz mnie do chwały.</a:t>
            </a:r>
            <a:endParaRPr sz="72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</a:t>
            </a:r>
            <a:r>
              <a:rPr lang="pl" sz="5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. Jak dobry jest Bóg Izraela dla tych, co są prawego serca! A moje stopy niemal się zachwiały, me kroki niemal się potknęły, bom do bezbożnych zawiść czuł, na grzesznych bacząc powodzenie.</a:t>
            </a:r>
            <a:endParaRPr sz="5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Boże mój, Boże mój, czemuś mnie opuścił?</a:t>
            </a:r>
            <a:endParaRPr sz="56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6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 sz="5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Daleki jesteś od próśb, od słów mojego wołania.</a:t>
            </a:r>
            <a:endParaRPr sz="56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 sz="56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 sz="5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Boże mój, wołam przez dzień, a nie wysłuchujesz, wołam nocą, a nie zważasz na mnie.</a:t>
            </a:r>
            <a:endParaRPr sz="56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Przecież Ty mieszkasz w świątnicy, Chwało Izraela!</a:t>
            </a:r>
            <a:endParaRPr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Nasi ojcowie Tobie zaufali: zaufali, a Tyś ich uwolnił.</a:t>
            </a:r>
            <a:endParaRPr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Do Ciebie wołali i zostali zbawieni. Tobie ufali i nie zawiedli się.</a:t>
            </a:r>
            <a:endParaRPr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 sz="49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 sz="49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A jam jest robak – nie człowiek, pośmiewisko ludzi i wzgarda pospólstwa.</a:t>
            </a:r>
            <a:endParaRPr sz="49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 sz="49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 sz="49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Szydzą ze mnie wszyscy, którzy na mnie patrzą; wargi rozwierają, potrząsają głową.</a:t>
            </a:r>
            <a:endParaRPr sz="49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 sz="49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 sz="49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«Zaufał Panu, niechże go wyzwoli, niechaj go wyrwie jeśli go miłuje».</a:t>
            </a:r>
            <a:endParaRPr sz="49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Dzieci żydowskie niosąc gałązki oliwne wyszły naprzeciw Panu, wołając</a:t>
            </a:r>
            <a:b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 mówiąc: «Hosanna</a:t>
            </a:r>
            <a:b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na wysokościach».</a:t>
            </a:r>
            <a:endParaRPr sz="6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 sz="4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A oni spoglądają i widząc mnie, się cieszą: odzienie moje dzielą między siebie i los rzucają o moją szatę.</a:t>
            </a:r>
            <a:endParaRPr sz="4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 sz="4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Wybaw mnie z lwiej paszczy i mnie biednego spod rogów bawolich.</a:t>
            </a:r>
            <a:endParaRPr sz="4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 sz="4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Chwalcie Pana, wy, co się Go boicie, sław Go, całe potomstwo Jakuba.</a:t>
            </a:r>
            <a:endParaRPr sz="4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 sz="56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 sz="5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Przyszłemu pokoleniu o Panu opowiedzą i sprawiedliwość Jego ogłoszą niebiosa.</a:t>
            </a:r>
            <a:endParaRPr sz="56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 sz="56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 sz="5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Ludowi, który się narodzi: «Pan to uczynił».</a:t>
            </a:r>
            <a:endParaRPr sz="56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 sz="52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Offertorium:</a:t>
            </a:r>
            <a:endParaRPr sz="52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 sz="5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Urąganiem złamane me serce i sił mi zabrakło. Na współczującego czekałem, ale go nie było, i na pocieszających, lecz ich nie znalazłem. Do mego pokarmu domieszali żółci, a kiedym pragnął, poili mnie octem.</a:t>
            </a:r>
            <a:endParaRPr sz="52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 sz="66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Communio</a:t>
            </a:r>
            <a:r>
              <a:rPr lang="pl" sz="66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endParaRPr sz="66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" sz="6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Ojcze, jeżeli ten kielich nie może Mnie minąć, ale mam Go wypić, niech się dzieje wola Twoja.</a:t>
            </a:r>
            <a:endParaRPr sz="66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1.</a:t>
            </a: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Pana jest ziemia i co ją napełnia, </a:t>
            </a:r>
            <a:r>
              <a:rPr lang="pl" sz="6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krąg ziemi i jego mieszkańcy.</a:t>
            </a:r>
            <a:endParaRPr sz="6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2.</a:t>
            </a: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Albowiem On go na morzach osadził </a:t>
            </a:r>
            <a:r>
              <a:rPr lang="pl" sz="6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i utwierdził ponad rzekami.</a:t>
            </a:r>
            <a:endParaRPr sz="6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Dzieci żydowskie niosąc gałązki oliwne wyszły naprzeciw Panu, wołając</a:t>
            </a:r>
            <a:b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 mówiąc: «Hosanna</a:t>
            </a:r>
            <a:b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na wysokościach».</a:t>
            </a:r>
            <a:endParaRPr sz="6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7.</a:t>
            </a: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Chwała Ojcu, i Synowi </a:t>
            </a:r>
            <a:r>
              <a:rPr lang="pl" sz="6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i Duchowi Świętemu.</a:t>
            </a:r>
            <a:endParaRPr sz="6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8.</a:t>
            </a: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Jak była na początku, teraz i zawsze </a:t>
            </a:r>
            <a:r>
              <a:rPr lang="pl" sz="6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i na wieki wieków. Amen.</a:t>
            </a:r>
            <a:endParaRPr sz="6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Dzieci żydowskie niosąc gałązki oliwne wyszły naprzeciw Panu, wołając</a:t>
            </a:r>
            <a:b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 mówiąc: «Hosanna</a:t>
            </a:r>
            <a:b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na wysokościach».</a:t>
            </a:r>
            <a:endParaRPr sz="6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Dzieci żydowskie uścielały sukniami drogę i wołały mówiąc: «Hosanna Synowi Dawidowemu: Błogosławiony, który idzie w imię Pańskie».</a:t>
            </a:r>
            <a:endParaRPr sz="6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