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</p:sldIdLst>
  <p:sldSz cy="6858000" cx="9144000"/>
  <p:notesSz cx="6858000" cy="9144000"/>
  <p:embeddedFontLst>
    <p:embeddedFont>
      <p:font typeface="Arial Narrow"/>
      <p:regular r:id="rId48"/>
      <p:bold r:id="rId49"/>
      <p:italic r:id="rId50"/>
      <p:boldItalic r:id="rId5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font" Target="fonts/ArialNarrow-regular.fntdata"/><Relationship Id="rId47" Type="http://schemas.openxmlformats.org/officeDocument/2006/relationships/slide" Target="slides/slide42.xml"/><Relationship Id="rId49" Type="http://schemas.openxmlformats.org/officeDocument/2006/relationships/font" Target="fonts/ArialNarrow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font" Target="fonts/ArialNarrow-boldItalic.fntdata"/><Relationship Id="rId50" Type="http://schemas.openxmlformats.org/officeDocument/2006/relationships/font" Target="fonts/ArialNarrow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ca501950e9_0_3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ca501950e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ca501950e9_0_4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ca501950e9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ca501950e9_0_4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ca501950e9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ca501950e9_0_5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ca501950e9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ca501950e9_0_5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ca501950e9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ca501950e9_0_6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ca501950e9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a501950e9_0_7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ca501950e9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ca501950e9_0_7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ca501950e9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ca501950e9_0_8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ca501950e9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ca501950e9_0_8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ca501950e9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a501950e9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a501950e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ca501950e9_0_9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ca501950e9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ca501950e9_0_9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ca501950e9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ca501950e9_0_10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ca501950e9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ca501950e9_0_10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ca501950e9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ca501950e9_0_11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ca501950e9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ca501950e9_0_1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ca501950e9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ca501950e9_0_1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ca501950e9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ca501950e9_0_1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ca501950e9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ca501950e9_0_13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ca501950e9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ca501950e9_0_1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ca501950e9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ca501950e9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ca501950e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ca501950e9_0_14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ca501950e9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ca501950e9_0_14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ca501950e9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ca501950e9_0_15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ca501950e9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ca501950e9_0_16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ca501950e9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ca501950e9_0_16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ca501950e9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ca501950e9_0_17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ca501950e9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a501950e9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ca501950e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ca501950e9_0_17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ca501950e9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a501950e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a501950e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ca501950e9_0_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ca501950e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a501950e9_0_2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a501950e9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ca501950e9_0_2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ca501950e9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a501950e9_0_3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ca501950e9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II Passionis seu in Palmis</a:t>
            </a:r>
            <a:endParaRPr sz="8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Jak była na początku, teraz i zawsze i na wieki wieków. Amen.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Dzieci żydowskie niosąc gałązki oliwne wyszły naprzeciw Panu, wołając</a:t>
            </a:r>
            <a:b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mówiąc: «Hosanna</a:t>
            </a:r>
            <a:b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na wysokościach».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Dzieci żydowskie uścielały sukniami drogę</a:t>
            </a: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wołały mówiąc: «Hosanna Synowi Dawidowemu: Błogosławiony, który idzie w imię Pańskie».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Spieszą tłumy z kwiatami i palmami Zbawicielowi naprzeciw i chwalebnemu Zwycięzcy powinną cześć oddają. Narody ustami swymi Syna Bożego opowiadają, a na cześć Chrystusa rozbrzmiewają pod obłoki głosy: «Hosanna».</a:t>
            </a:r>
            <a:endParaRPr sz="5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Wraz z Aniołami</a:t>
            </a:r>
            <a:b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chłopiętami wiernie śpiewajmy Zwycięzcy śmierci, wołając: «Hosanna na wysokościach».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Rzesza wielka zgromadzona na dzień święta wołała do Pana: «Błogosławiony, który idzie w imię Pańskie: Hosanna na wysokościach».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Glória, laus et honor tibi sit, Rex Christe, Redémptor: Cui pueríle decus prompsit Hosánna pium.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Hołd Tobie, sława i cześć, o Chryste Królu i Zbawco: Któremu niegdyś chłopięcy chór nabożnie śpiewał Hosanna.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Israël es tu Rex, Davídis et ínclita proles: Nómine qui in Dómini, Rex benedícte, venis.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Ty jesteś Król Izraela i sławny potomek Dawida: Błogosławiony Królu, Ty dziś tu w imię Pańskie przybywasz.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Glória, laus et honor tibi sit, Rex Christe, Redémptor: Cui pueríle decus prompsit Hosánna pium.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Hołd Tobie, sława i cześć, o Chryste Królu i Zbawco: Któremu niegdyś chłopięcy chór nabożnie śpiewał Hosanna.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Cœtus in excélsis te laudat cælicus omnis, Et mortális homo, et cuncta creáta simul.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Wszystkie zastępy niebieskie na wysokościach Cię wielbią, a z nimi śmiertelny człek i wszystkie razem stworzenia.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Hosanna Synowi Dawidowemu, błogosławiony, który przychodzi w imię Pańskie. O Królu izraelski: Hosanna na wysokościach.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Glória, laus et honor tibi sit, Rex Christe, Redémptor: Cui pueríle decus prompsit Hosánna pium.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Hołd Tobie, sława i cześć, o Chryste Królu i Zbawco: Któremu niegdyś chłopięcy chór nabożnie śpiewał Hosanna.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Plebs Hebrǽa tibi cum palmis óbvia venit: Cum prece, voto, hymnis, ádsumus ecce tibi.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Rzesza żydowska z palmami wybiegła Ci naprzeciwko: Przyszliśmy dzisiaj i my z hymnami, miłością, modlitwą.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Glória, laus et honor tibi sit, Rex Christe, Redémptor: Cui pueríle decus prompsit Hosánna pium.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Hołd Tobie, sława i cześć, o Chryste Królu i Zbawco: Któremu niegdyś chłopięcy chór nabożnie śpiewał Hosanna.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Hi tibi passúro solvébant múnia laudis: Nos tibi regnánti pángimus ecce melos.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Wtedy to szedłeś na mękę, a oni słusznie Cię czcili: My oto nucimy Ci śpiew, gdy już królujesz na wieki.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Glória, laus et honor tibi sit, Rex Christe, Redémptor: Cui pueríle decus prompsit Hosánna pium.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Hołd Tobie, sława i cześć, o Chryste Królu i Zbawco: Któremu niegdyś chłopięcy chór nabożnie śpiewał Hosanna.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Hi placuére tibi, pláceat devótio nostra: Rex bone, Rex clemens, cui bona cuncta placent.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Oddanie ich wdzięcznie przyjąłeś, łaskawie przyjmij i nasze: O Królu dobry, rozdawco łask, miłe Ci wszystko co dobre.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Glória, laus et honor tibi sit, Rex Christe, Redémptor: Cui pueríle decus prompsit Hosánna pium.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Hołd Tobie, sława i cześć, o Chryste Królu i Zbawco: Któremu niegdyś chłopięcy chór nabożnie śpiewał Hosanna.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Gdy wchodził Pan do miasta świętego, chłopięta żydowskie, zmartwychwstanie Żywota przepowiadając,</a:t>
            </a:r>
            <a:endParaRPr sz="6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 gałązkami palmowymi w ręku wołały:</a:t>
            </a:r>
            <a:br>
              <a:rPr lang="pl" sz="7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7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«Hosanna na wysokościach».</a:t>
            </a:r>
            <a:endParaRPr sz="7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V. Gdy lud usłyszał, że Jezus przychodzi do Jerozolimy, wyszedł Mu na przeciw</a:t>
            </a:r>
            <a:endParaRPr sz="7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Dzieci żydowskie niosąc gałązki oliwne wyszły naprzeciw Panu, wołając</a:t>
            </a:r>
            <a:b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mówiąc: «Hosanna</a:t>
            </a:r>
            <a:b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na wysokościach».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 palmowymi gałązkami i wołał:</a:t>
            </a:r>
            <a:br>
              <a:rPr lang="pl" sz="7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7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«Hosanna na wysokościach».</a:t>
            </a:r>
            <a:endParaRPr sz="7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 Panie, nie stój w oddaleniu: Pomocy moja, spiesz mi na ratunek. Wybaw mnie z lwiej paszczy i mnie biednego spod rogów bawolich.</a:t>
            </a:r>
            <a:endParaRPr sz="5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7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Boże mój, Boże mój, czemuś mnie opuścił? Daleki jesteś od próśb, od słów mojego wołania.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 Panie, nie stój w oddaleniu: Pomocy moja, spiesz mi na ratunek. Wybaw mnie z lwiej paszczy i mnie biednego spod rogów bawolich.</a:t>
            </a:r>
            <a:endParaRPr sz="5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Tyś ujął mą prawicę; po myśli Twojej wyprowadzisz mnie</a:t>
            </a:r>
            <a:br>
              <a:rPr lang="pl" sz="7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7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wreszcie przyjmiesz mnie do chwały.</a:t>
            </a:r>
            <a:endParaRPr sz="7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</a:t>
            </a: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. Jak dobry jest Bóg Izraela dla tych, co są prawego serca! A moje stopy niemal się zachwiały, me kroki niemal się potknęły, bom do bezbożnych zawiść czuł, na grzesznych bacząc powodzenie.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Boże mój, Boże mój, czemuś mnie opuścił?</a:t>
            </a:r>
            <a:endParaRPr sz="5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Daleki jesteś od próśb, od słów mojego wołania.</a:t>
            </a:r>
            <a:endParaRPr sz="5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Boże mój, wołam przez dzień, a nie wysłuchujesz, wołam nocą, a nie zważasz na mnie.</a:t>
            </a:r>
            <a:endParaRPr sz="5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Przecież Ty mieszkasz w świątnicy, Chwało Izraela!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Nasi ojcowie Tobie zaufali: zaufali, a Tyś ich uwolnił.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Do Ciebie wołali i zostali zbawieni. Tobie ufali i nie zawiedli się.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5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A jam jest robak – nie człowiek, pośmiewisko ludzi i wzgarda pospólstwa.</a:t>
            </a:r>
            <a:endParaRPr sz="4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Szydzą ze mnie wszyscy, którzy na mnie patrzą; wargi rozwierają, potrząsają głową.</a:t>
            </a:r>
            <a:endParaRPr sz="4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«Zaufał Panu, niechże go wyzwoli, niechaj go wyrwie jeśli go miłuje».</a:t>
            </a:r>
            <a:endParaRPr sz="4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5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A oni spoglądają i widząc mnie, się cieszą: odzienie moje dzielą między siebie i los rzucają o moją szatę.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Wybaw mnie z lwiej paszczy i mnie biednego spod rogów bawolich.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Chwalcie Pana, wy, co się Go boicie, sław Go, całe potomstwo Jakuba.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Pana jest ziemia i co ją napełnia, * krąg ziemi i jego mieszkańcy.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Albowiem On go na morzach osadził * i utwierdził ponad rzekami.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5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Przyszłemu pokoleniu o Panu opowiedzą i sprawiedliwość Jego ogłoszą niebiosa.</a:t>
            </a:r>
            <a:endParaRPr sz="5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Ludowi, który się narodzi: «Pan to uczynił».</a:t>
            </a:r>
            <a:endParaRPr sz="5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5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52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Urąganiem złamane me serce i sił mi zabrakło. Na współczującego czekałem, ale go nie było, i na pocieszających, lecz ich nie znalazłem. Do mego pokarmu domieszali żółci, a kiedym pragnął, poili mnie octem.</a:t>
            </a:r>
            <a:endParaRPr sz="5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5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66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Ojcze, jeżeli ten kielich nie może Mnie minąć, ale mam Go wypić, niech się dzieje wola Twoja.</a:t>
            </a:r>
            <a:endParaRPr sz="6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Dzieci żydowskie niosąc gałązki oliwne wyszły naprzeciw Panu, wołając</a:t>
            </a:r>
            <a:b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mówiąc: «Hosanna</a:t>
            </a:r>
            <a:b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na wysokościach».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Bramy, podnieście swe szczyty i rozstąpcie się, prastare podwoje, * aby mógł wkroczyć Król chwały.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«Któż jest tym Królem chwały?» * «Pan dzielny i potężny, Pan potężny w boju».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Dzieci żydowskie niosąc gałązki oliwne wyszły naprzeciw Panu, wołając</a:t>
            </a:r>
            <a:b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mówiąc: «Hosanna</a:t>
            </a:r>
            <a:b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na wysokościach».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Bramy, podnieście swe szczyty i rozstąpcie się, prastare podwoje, * aby mógł wkroczyć Król chwały.</a:t>
            </a:r>
            <a:endParaRPr sz="6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«Któż jest tym Królem chwały?» * «Pan Zastępów: On sam Królem chwały».</a:t>
            </a:r>
            <a:endParaRPr sz="6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Dzieci żydowskie niosąc gałązki oliwne wyszły naprzeciw Panu, wołając</a:t>
            </a:r>
            <a:b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mówiąc: «Hosanna</a:t>
            </a:r>
            <a:b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na wysokościach».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