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2c9a34ffe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2c9a34ff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2c9a34ffe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2c9a34ff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 Post Pascha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Pełna jest ziemia łaskawości Pana, alleluja, przez słowo Pana stały się niebiosa,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7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Sprawiedliwi, weselcie się w Panu, prawym przystoi Go chwalić.</a:t>
            </a:r>
            <a:endParaRPr sz="7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3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Pełna jest ziemia łaskawości Pana, alleluja, przez słowo Pana stały się niebiosa,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</a:t>
            </a:r>
            <a:b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Poznali uczniowie Pana Jezusa przy łamaniu chleba. Alleluja.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8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Jam jest Pasterz dobry. Znam owce swoje i znają mnie moje. Alleluja.</a:t>
            </a:r>
            <a:endParaRPr sz="8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Boże, moim jesteś Bogiem, pilnie Ciebie szukam;</a:t>
            </a:r>
            <a:b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w imię Twoje będę wznosił me ręce, alleluja.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Jam jest Pasterz dobry, alleluja: znam owce moje</a:t>
            </a:r>
            <a:b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znają mnie moje, alleluja, alleluja.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