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d2c9a34ffe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d2c9a34ffe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d2c9a34ffe_0_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d2c9a34ffe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Dominica II Post Pascha</a:t>
            </a:r>
            <a:endParaRPr sz="8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9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Pełna jest ziemia łaskawości Pana, alleluja, przez słowo Pana stały się niebiosa, alleluja, alleluja.</a:t>
            </a:r>
            <a:endParaRPr sz="6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7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70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7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Sprawiedliwi, weselcie się w Panu, prawym przystoi Go chwalić.</a:t>
            </a:r>
            <a:endParaRPr sz="7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sz="3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4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9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Pełna jest ziemia łaskawości Pana, alleluja, przez słowo Pana stały się niebiosa, alleluja, alleluja.</a:t>
            </a:r>
            <a:endParaRPr sz="6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8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Alleluja, alleluja</a:t>
            </a:r>
            <a:br>
              <a:rPr lang="pl" sz="8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8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Poznali uczniowie Pana Jezusa przy łamaniu chleba. Alleluja.</a:t>
            </a:r>
            <a:endParaRPr sz="8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83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Jam jest Pasterz dobry. Znam owce swoje i znają mnie moje. Alleluja.</a:t>
            </a:r>
            <a:endParaRPr sz="83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Offertorium:</a:t>
            </a:r>
            <a:endParaRPr sz="64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Boże, moim jesteś Bogiem, pilnie Ciebie szukam;</a:t>
            </a:r>
            <a:br>
              <a:rPr lang="pl" sz="6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6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 w imię Twoje będę wznosił me ręce, alleluja.</a:t>
            </a:r>
            <a:endParaRPr sz="6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66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Jam jest Pasterz dobry, alleluja: znam owce moje</a:t>
            </a:r>
            <a:br>
              <a:rPr lang="pl" sz="6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66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 znają mnie moje, alleluja, alleluja.</a:t>
            </a:r>
            <a:endParaRPr sz="66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