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embeddedFontLst>
    <p:embeddedFont>
      <p:font typeface="Arial Narrow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bold.fntdata"/><Relationship Id="rId14" Type="http://schemas.openxmlformats.org/officeDocument/2006/relationships/font" Target="fonts/ArialNarrow-regular.fntdata"/><Relationship Id="rId17" Type="http://schemas.openxmlformats.org/officeDocument/2006/relationships/font" Target="fonts/ArialNarrow-boldItalic.fntdata"/><Relationship Id="rId16" Type="http://schemas.openxmlformats.org/officeDocument/2006/relationships/font" Target="fonts/ArialNarrow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65a347b459_0_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65a347b459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65a347b459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65a347b45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a856ff72d6_0_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a856ff72d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65a347b459_0_1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65a347b459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5a347b459_0_2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5a347b459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65a347b459_0_2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65a347b459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65a347b459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65a347b459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82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Dominica III Adventus</a:t>
            </a:r>
            <a:endParaRPr sz="82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44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Weselcie się w Panu zawsze, mówię powtórnie, weselcie się. Skromność wasza niech będzie znana wszystkim ludziom; Pan bowiem blisko jest. Nie troszczcie się o nic, ale potrzeby wasze Bogu powierzajcie w każdej modlitwie i dziękczynnej prośbie.</a:t>
            </a:r>
            <a:endParaRPr sz="4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0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00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lang="pl" sz="50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Łaskawym okazałeś się, Panie, dla Twej ziemi. Na dobre odmieniłeś los Jakuba.</a:t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50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3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Chwała Ojcu, i Synowi i Duchowi Świętemu. Jak była na początku, teraz i zawsze i na wieki wieków. Amen.</a:t>
            </a:r>
            <a:endParaRPr sz="3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4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Introit: </a:t>
            </a:r>
            <a:endParaRPr sz="44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48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Weselcie się w Panu zawsze, mówię powtórnie, weselcie się. Skromność wasza niech będzie znana wszystkim ludziom; Pan bowiem blisko jest. Nie troszczcie się o nic, ale potrzeby wasze Bogu powierzajcie w każdej modlitwie i dziękczynnej prośbie.</a:t>
            </a:r>
            <a:endParaRPr sz="48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Panie, który siedzisz na Cherubinach, wzbudź Twą potęgę i przyjdź.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l" sz="54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</a:t>
            </a:r>
            <a:r>
              <a:rPr lang="pl" sz="54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 Pasterzu Izraela posłuchaj, Ty, co jak trzodę wiedziesz ród Józefa. Alleluja, alleluja.</a:t>
            </a:r>
            <a:endParaRPr sz="54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8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l" sz="69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V. </a:t>
            </a:r>
            <a:r>
              <a:rPr lang="pl" sz="69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Wzbudź Twą potęgę, Panie, i przyjdź, aby nas zbawić. Alleluja.</a:t>
            </a:r>
            <a:endParaRPr sz="69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Ofertorium:</a:t>
            </a:r>
            <a:endParaRPr sz="55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5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Łaskawym okazałeś się, Panie, dla Twej ziemi, na dobre odmieniłeś los Jakuba: ludowi Twemu darowałeś winę.</a:t>
            </a:r>
            <a:endParaRPr sz="55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Komunia:</a:t>
            </a:r>
            <a:endParaRPr sz="5700">
              <a:solidFill>
                <a:srgbClr val="FF0000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l" sz="570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Rzeczcie bojaźliwym: «Wzmocnijcie się, a nie bójcie się: oto Bóg nasz przyjdzie i zbawi nas».</a:t>
            </a:r>
            <a:endParaRPr sz="5700">
              <a:solidFill>
                <a:srgbClr val="FFFFFF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