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856ff72d6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856ff72d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III Adventus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Weselcie się w Panu zawsze, mówię powtórnie, weselcie się. Skromność wasza niech będzie znana wszystkim ludziom; Pan bowiem blisko jest. Nie troszczcie się o nic, ale potrzeby wasze Bogu powierzajcie w każdej modlitwie i dziękczynnej prośbie.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Łaskawym okazałeś się, Panie, dla Twej ziemi. Na dobre odmieniłeś los Jakuba.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Weselcie się w Panu zawsze, mówię powtórnie, weselcie się. Skromność wasza niech będzie znana wszystkim ludziom; Pan bowiem blisko jest. Nie troszczcie się o nic, ale potrzeby wasze Bogu powierzajcie w każdej modlitwie i dziękczynnej prośbie.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Panie, który siedzisz na Cherubinach, wzbudź Twą potęgę i przyjdź.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Pasterzu Izraela posłuchaj, Ty, co jak trzodę wiedziesz ród Józefa. Alleluja, alleluja.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Wzbudź Twą potęgę, Panie, i przyjdź, aby nas zbawić.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Łaskawym okazałeś się, Panie, dla Twej ziemi, na dobre odmieniłeś los Jakuba: ludowi Twemu darowałeś winę.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Rzeczcie bojaźliwym: «Wzmocnijcie się, a nie bójcie się: oto Bóg nasz przyjdzie i zbawi nas».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