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d469d55927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d469d5592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2c9a34ffe_0_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2c9a34ff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III Post Pascha</a:t>
            </a:r>
            <a:endParaRPr sz="8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 radością sławcie Boga, wszystkie ziemie, alleluja, opiewajcie chwałę Jego imienia, alleluja, alleluja, alleluja.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Powiedzcie Bogu: jak dziwne są Twe dzieła! Wrogowie</a:t>
            </a:r>
            <a:b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Twoi Ci schlebiają dla wielkiej</a:t>
            </a:r>
            <a:b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mocy Twojej.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3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 radością sławcie Boga, wszystkie ziemie, alleluja, opiewajcie chwałę Jego imienia, alleluja, alleluja, alleluja.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Alleluja, alleluja</a:t>
            </a:r>
            <a:b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Pan zesłał odkupienie swojemu ludowi. Alleluja.</a:t>
            </a:r>
            <a:endParaRPr sz="8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7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Trzeba było, aby Chrystus cierpiał i zmartwychwstał dnia trzeciego i tak wszedł do swojej chwały. Alleluja.</a:t>
            </a:r>
            <a:endParaRPr sz="7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6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Chwal, duszo moja, Pana! Boga wielbić pragnę przez całe me życie; śpiewać Mu będę, dopóki będę żył, alleluja.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6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Już niedługo, a nie będziecie Mnie oglądać, alleluja; i znowu niedługo, a ujrzycie Mnie, bo idę do Ojca, alleluja, alleluja.</a:t>
            </a:r>
            <a:endParaRPr sz="6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