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g6DMMRgGc+dwKnQnoKppsxt1HF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58c40a2ad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gc58c40a2a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2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2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6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8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0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0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III in Quadragesima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Oczy moje zawsze ku Panu, gdyż On sam oswobodzi z sideł moje nogi. Wejrzyj na mnie i zmiłuj się nade mną, bo samotny jestem i biedny.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Ku Tobie wznoszę duszę moją, Panie, Boże mój, Tobie ja ufam, niech nie doznam wstydu.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58c40a2ad_0_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Oczy moje zawsze ku Panu, gdyż On sam oswobodzi z sideł moje nogi. Wejrzyj na mnie i zmiłuj się nade mną, bo samotny jestem i biedny.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Powstań, o Panie, by człowiek nie przemógł, pozwij narody przed Twój trybunał.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Wrogowie moi cofnęli się, upadli i zginęli sprzed Twego oblicza.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 Ciebie oczy me wznoszę, który mieszkasz w niebie.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Oto jak oczy sług zwracają się ku rękom swych panów.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Jak oczy służebnicy ku rękom swej pani, tak oczy nasze ku Panu, Bogu naszemu, aż się zmiłuje nad nami.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4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Zmiłuj się nad nami, Panie, zmiłuj się nad nami.</a:t>
            </a:r>
            <a:endParaRPr sz="4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6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2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6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Przykazania Pańskie słuszne, radują serca, sądy Pańskie słodsze od miodu płynącego z plastrów, przeto Twój sługa zachowuje je.</a:t>
            </a:r>
            <a:endParaRPr sz="6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Wróbel znajduje sobie dom i jaskółka gniazdo, gdzie złoży swoje pisklęta: Twoje ołtarze, Panie Zastępów, mój Królu i mój Boże. Szczęśliwi, którzy mieszkają w domu Twoim, Panie, i nieustannie Cię chwalą.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