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fb824ff39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fb824ff3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III post Epiphaniam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Pokłon oddajcie Bogu, wszyscy Aniołowie Jego; słyszy o tym i cieszy się Syjon, i radują się miasta Judy.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 króluje, wesel się ziemio, radujcie się mnogie wyspy.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Pokłon oddajcie Bogu, wszyscy Aniołowie Jego; słyszy o tym i cieszy się Syjon, i radują się miasta Judy.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Poganie będą czcili Imię Twoje, Panie, i wszyscy królowie ziemi Twoją chwałę. </a:t>
            </a: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Bo Pan odbuduje Syjon i objawi się w swoim majestacie. Alleluja, alleluja.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 króluje, wesel się ziemio, radujcie się mnogie wyspy.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Prawica Pańska moc okazała, prawica Pańska dźwignęła mnie. Nie umrę, ale będę żył i głosił dzieła Pana.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Dziwili się wszyscy słowom, które wychodziły z ust Bożych.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