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22d071184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22d07118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IV Adventus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Niebiosa, spuśćcie rosę z góry, a obłoki niech zleją z deszczem Sprawiedliwego. Niech się otworzy ziemia i zrodzi Zbawiciela.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Niebiosa głoszą chwałę Boga, dzieło rąk Jego obwieszcza nieboskłon.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Niebiosa, spuśćcie rosę z góry, a obłoki niech zleją z deszczem Sprawiedliwego. Niech się otworzy ziemia i zrodzi Zbawiciela.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jest blisko wszystkich, którzy Go wzywają; wszystkich, wzywających Go szczerze.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Chwałę Pańską niech głoszą me usta, a wszelkie ciało niech błogosławi Jego święte imię. Alleluja, alleluja.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Przyjdź, Panie, i racz nie zwlekać. Przebacz występki Izraela, ludu Twego.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Zdrowaś, Maryjo, łaski pełna, Pan z Tobą; błogosławionaś Ty między niewiastami i błogosławiony owoc żywota Twojego.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Oto Panna pocznie i porodzi syna i nazwą imię Jego Emmanuel.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