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6858000" cx="9144000"/>
  <p:notesSz cx="6858000" cy="9144000"/>
  <p:embeddedFontLst>
    <p:embeddedFont>
      <p:font typeface="Arial Narrow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ArialNarrow-bold.fntdata"/><Relationship Id="rId14" Type="http://schemas.openxmlformats.org/officeDocument/2006/relationships/font" Target="fonts/ArialNarrow-regular.fntdata"/><Relationship Id="rId17" Type="http://schemas.openxmlformats.org/officeDocument/2006/relationships/font" Target="fonts/ArialNarrow-boldItalic.fntdata"/><Relationship Id="rId16" Type="http://schemas.openxmlformats.org/officeDocument/2006/relationships/font" Target="fonts/ArialNarrow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65a6b9799d_0_324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65a6b9799d_0_3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65a347b459_0_3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65a347b459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65a347b459_0_1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65a347b459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d6cf55b016_0_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d6cf55b016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65a347b459_0_16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65a347b459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d2c9a34ffe_0_9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d2c9a34ffe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65a347b459_0_2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65a347b459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65a347b459_0_3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65a347b459_0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rgbClr val="FFFFFF"/>
        </a:solidFill>
      </p:bgPr>
    </p:bg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b="1"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000000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80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Dominica IV Post Pascha</a:t>
            </a:r>
            <a:endParaRPr sz="80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9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Introit: </a:t>
            </a:r>
            <a:endParaRPr sz="59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63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Śpiewajcie Panu pieśń nową, alleluja, albowiem Pan uczynił cuda, alleluja,</a:t>
            </a:r>
            <a:endParaRPr sz="63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63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w oczach pogan okazał swoją sprawiedliwość, alleluja, alleluja, alleluja.</a:t>
            </a:r>
            <a:endParaRPr sz="63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7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</a:t>
            </a:r>
            <a:r>
              <a:rPr lang="pl" sz="5700"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r>
              <a:rPr lang="pl" sz="57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Zwycięstwo odniosła Jego prawica i święte ramię Jego.</a:t>
            </a:r>
            <a:endParaRPr sz="57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39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endParaRPr sz="39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48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Chwała Ojcu, i Synowi i Duchowi Świętemu. Jak była na początku, teraz i zawsze i na wieki wieków. Amen.</a:t>
            </a:r>
            <a:endParaRPr sz="48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9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Introit: </a:t>
            </a:r>
            <a:endParaRPr sz="59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63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Śpiewajcie Panu pieśń nową, alleluja, albowiem Pan uczynił cuda, alleluja,</a:t>
            </a:r>
            <a:endParaRPr sz="63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63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w oczach pogan okazał swoją sprawiedliwość, alleluja, alleluja, alleluja.</a:t>
            </a:r>
            <a:endParaRPr sz="63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7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80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Alleluja, alleluja</a:t>
            </a:r>
            <a:br>
              <a:rPr lang="pl" sz="80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80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Prawica Pańska moc okazała, prawica Pańska dźwignęła mnie. Alleluja.</a:t>
            </a:r>
            <a:endParaRPr sz="80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8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73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Chrystus powstawszy z martwych więcej nie umiera i śmierć więcej już nad Nim nie zapanuje. Alleluja.</a:t>
            </a:r>
            <a:endParaRPr sz="73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9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4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Offertorium:</a:t>
            </a:r>
            <a:endParaRPr sz="54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4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Z radością sławcie Boga, wszystkie ziemie, opiewajcie chwałę Jego imienia. Pójdźcie wszyscy, co się Boga boicie, słuchajcie mnie, a opowiem, jak wielkie rzeczy Pan uczynił mojej duszy, alleluja.</a:t>
            </a:r>
            <a:endParaRPr sz="54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0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66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Komunia:</a:t>
            </a:r>
            <a:endParaRPr sz="66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66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Gdy przyjdzie Pocieszyciel, Duch prawdy, przekona świat o grzechu, o sprawiedliwości i o sądzie, alleluja, alleluja.</a:t>
            </a:r>
            <a:endParaRPr sz="66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