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c354c488d2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c354c488d2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Dominica IV in Quadragesima</a:t>
            </a:r>
            <a:endParaRPr sz="8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1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1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Wesel się, Jeruzalem!</a:t>
            </a:r>
            <a:b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 wszyscy, którzy je miłujecie, śpieszcie tu gromadnie; bierzcie udział w jego radości, którzyście społem się smucili; radujcie się</a:t>
            </a:r>
            <a:b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 nasycajcie rozkoszą – tutaj</a:t>
            </a:r>
            <a:b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u źródeł waszej pociechy.</a:t>
            </a:r>
            <a:endParaRPr sz="5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Uradowałem się, bo mi powiedziano: Pójdziemy do domu Pańskiego.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1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1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Wesel się, Jeruzalem!</a:t>
            </a:r>
            <a:b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 wszyscy, którzy je miłujecie, śpieszcie tu gromadnie; bierzcie udział w jego radości, którzyście społem się smucili; radujcie się</a:t>
            </a:r>
            <a:b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 nasycajcie rozkoszą – tutaj</a:t>
            </a:r>
            <a:b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u źródeł waszej pociechy.</a:t>
            </a:r>
            <a:endParaRPr sz="5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Uradowałem się, bo mi powiedziano: Pójdziemy</a:t>
            </a:r>
            <a:br>
              <a:rPr lang="pl" sz="6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6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 domu Pańskiego.</a:t>
            </a:r>
            <a:endParaRPr sz="6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2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6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Niech pokójbędzie</a:t>
            </a:r>
            <a:br>
              <a:rPr lang="pl" sz="6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6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 murach twoich,</a:t>
            </a:r>
            <a:br>
              <a:rPr lang="pl" sz="6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6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 bezpieczeństwo</a:t>
            </a:r>
            <a:br>
              <a:rPr lang="pl" sz="6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6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 twych pałacach.</a:t>
            </a:r>
            <a:endParaRPr sz="6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Ufający Panu są jak góra Syjon, co się nie porusza, ale trwa na wieki.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Jerozolimę otaczają góry: tak Pan swój lud otacza</a:t>
            </a:r>
            <a:b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 teraz, i na wieki.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8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Offertorium:</a:t>
            </a:r>
            <a:endParaRPr sz="68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Chwalcie Pana, bo Pan jest dobry; śpiewajcie Jego imieniu, bo słodkie, cokolwiek zechce, to uczyni na niebie i ziemi.</a:t>
            </a:r>
            <a:endParaRPr sz="6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6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 Jeruzalem, coś zbudowane jak miasto, zupełnie w sobie skupione. Tam wstępują pokolenia, pokolenia Pańskie, aby wielbić Imię Twoje, Panie.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