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Arial Narrow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ialNarrow-bold.fntdata"/><Relationship Id="rId14" Type="http://schemas.openxmlformats.org/officeDocument/2006/relationships/font" Target="fonts/ArialNarrow-regular.fntdata"/><Relationship Id="rId17" Type="http://schemas.openxmlformats.org/officeDocument/2006/relationships/font" Target="fonts/ArialNarrow-boldItalic.fntdata"/><Relationship Id="rId16" Type="http://schemas.openxmlformats.org/officeDocument/2006/relationships/font" Target="fonts/ArialNarrow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5a6b9799d_0_3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5a6b9799d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5a347b459_0_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5a347b459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5a347b459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5a347b45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c354c488d2_0_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c354c488d2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5a347b459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5a347b45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5a347b459_0_2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5a347b459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5a347b459_0_2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5a347b459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5a347b459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5a347b459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8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Dominica IV in Quadragesima</a:t>
            </a:r>
            <a:endParaRPr sz="8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1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1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Wesel się, Jeruzalem!</a:t>
            </a:r>
            <a:br>
              <a:rPr lang="pl" sz="55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5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 wszyscy, którzy je miłujecie, śpieszcie tu gromadnie; bierzcie udział w jego radości, którzyście społem się smucili; radujcie się</a:t>
            </a:r>
            <a:br>
              <a:rPr lang="pl" sz="55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5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i nasycajcie rozkoszą – tutaj</a:t>
            </a:r>
            <a:br>
              <a:rPr lang="pl" sz="55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5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u źródeł waszej pociechy.</a:t>
            </a:r>
            <a:endParaRPr sz="55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4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Uradowałem się, bo mi powiedziano: Pójdziemy do domu Pańskiego.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3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Chwała Ojcu, i Synowi i Duchowi Świętemu. Jak była na początku, teraz i zawsze i na wieki wieków. Amen.</a:t>
            </a:r>
            <a:endParaRPr sz="3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1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1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Wesel się, Jeruzalem!</a:t>
            </a:r>
            <a:br>
              <a:rPr lang="pl" sz="55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5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 wszyscy, którzy je miłujecie, śpieszcie tu gromadnie; bierzcie udział w jego radości, którzyście społem się smucili; radujcie się</a:t>
            </a:r>
            <a:br>
              <a:rPr lang="pl" sz="55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5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i nasycajcie rozkoszą – tutaj</a:t>
            </a:r>
            <a:br>
              <a:rPr lang="pl" sz="55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5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u źródeł waszej pociechy.</a:t>
            </a:r>
            <a:endParaRPr sz="55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62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Uradowałem się, bo mi powiedziano: Pójdziemy</a:t>
            </a:r>
            <a:br>
              <a:rPr lang="pl" sz="62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62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do domu Pańskiego.</a:t>
            </a:r>
            <a:endParaRPr sz="62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62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62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Niech pokójbędzie</a:t>
            </a:r>
            <a:br>
              <a:rPr lang="pl" sz="62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62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w murach twoich,</a:t>
            </a:r>
            <a:br>
              <a:rPr lang="pl" sz="62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62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 bezpieczeństwo</a:t>
            </a:r>
            <a:br>
              <a:rPr lang="pl" sz="62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62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w twych pałacach.</a:t>
            </a:r>
            <a:endParaRPr sz="62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63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Ufający Panu są jak góra Syjon, co się nie porusza, ale trwa na wieki.</a:t>
            </a:r>
            <a:endParaRPr sz="63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63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63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Jerozolimę otaczają góry: tak Pan swój lud otacza</a:t>
            </a:r>
            <a:br>
              <a:rPr lang="pl" sz="63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63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i teraz, i na wieki.</a:t>
            </a:r>
            <a:endParaRPr sz="63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8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Offertorium:</a:t>
            </a:r>
            <a:endParaRPr sz="68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Chwalcie Pana, bo Pan jest dobry; śpiewajcie Jego imieniu, bo słodkie, cokolwiek zechce, to uczyni na niebie i ziemi.</a:t>
            </a:r>
            <a:endParaRPr sz="6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3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Komunia:</a:t>
            </a:r>
            <a:endParaRPr sz="63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3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O Jeruzalem, coś zbudowane jak miasto, zupełnie w sobie skupione. Tam wstępują pokolenia, pokolenia Pańskie, aby wielbić Imię Twoje, Panie.</a:t>
            </a:r>
            <a:endParaRPr sz="63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