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ef29c96cc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ef29c96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IX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Oto Bóg mi dopomaga, Pan podtrzymuje me życie. Odwróć zło ku moim przeciwnikom i według Twej obietnicy zniwecz ich, obrońco mój Panie.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 Boże, zbaw mnie w imię Swoje, i mocą Swoją broń mej sprawy.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9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Oto Bóg mi dopomaga, Pan podtrzymuje me życie. Odwróć zło ku moim przeciwnikom i według Twej obietnicy zniwecz ich, obrońco mój Panie.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 Panie, Panie nasz, jak przedziwne Twe imię po wszystkiej ziemi.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Tyś swój majestat wyniósł nad niebiosa.</a:t>
            </a:r>
            <a:b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Od nieprzyjaciół moich wyrwij mnie, mój Boże, zachowaj mię od powstających na mnie. 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Przykazania Pańskie słuszne, radują serca; sądy Pańskie słodsze od miodu płynącego z plastrów, przeto Twój sługa zachowuje je.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Kto pożywa moje Ciało i pije moją Krew, we mnie mieszka, a ja w nim, mówi Pan.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