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9144000"/>
  <p:notesSz cx="6858000" cy="9144000"/>
  <p:embeddedFontLst>
    <p:embeddedFont>
      <p:font typeface="Arial Narrow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ArialNarrow-bold.fntdata"/><Relationship Id="rId14" Type="http://schemas.openxmlformats.org/officeDocument/2006/relationships/font" Target="fonts/ArialNarrow-regular.fntdata"/><Relationship Id="rId17" Type="http://schemas.openxmlformats.org/officeDocument/2006/relationships/font" Target="fonts/ArialNarrow-boldItalic.fntdata"/><Relationship Id="rId16" Type="http://schemas.openxmlformats.org/officeDocument/2006/relationships/font" Target="fonts/ArialNarrow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65a6b9799d_0_32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65a6b9799d_0_3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65a347b459_0_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65a347b459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65a347b459_0_1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65a347b459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aaf5526295_0_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2aaf5526295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65a347b459_0_1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65a347b459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65a347b459_0_2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65a347b459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65a347b459_0_2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65a347b459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65a347b459_0_3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65a347b459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b="1" sz="6000">
                <a:solidFill>
                  <a:srgbClr val="FFFFFF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0000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8200">
                <a:latin typeface="Arial Narrow"/>
                <a:ea typeface="Arial Narrow"/>
                <a:cs typeface="Arial Narrow"/>
                <a:sym typeface="Arial Narrow"/>
              </a:rPr>
              <a:t>Dominica Infra Octavam Nativitatis</a:t>
            </a:r>
            <a:endParaRPr sz="82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5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Introit: </a:t>
            </a:r>
            <a:endParaRPr sz="55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900">
                <a:latin typeface="Arial Narrow"/>
                <a:ea typeface="Arial Narrow"/>
                <a:cs typeface="Arial Narrow"/>
                <a:sym typeface="Arial Narrow"/>
              </a:rPr>
              <a:t>Gdy wszystko było w głębokim milczeniu, a noc w swym biegu połowy drogi dosięgła, wszechmocne Słowo Twoje, Panie, zstąpiło z nieba, z królewskiego tronu.</a:t>
            </a:r>
            <a:endParaRPr sz="59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4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5400">
                <a:latin typeface="Arial Narrow"/>
                <a:ea typeface="Arial Narrow"/>
                <a:cs typeface="Arial Narrow"/>
                <a:sym typeface="Arial Narrow"/>
              </a:rPr>
              <a:t> Pan króluje, w majestat się oblókł; odział się Pan w potęgę i przepasał się.</a:t>
            </a:r>
            <a:endParaRPr sz="54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400">
                <a:latin typeface="Arial Narrow"/>
                <a:ea typeface="Arial Narrow"/>
                <a:cs typeface="Arial Narrow"/>
                <a:sym typeface="Arial Narrow"/>
              </a:rPr>
              <a:t>Chwała Ojcu, i Synowi i Duchowi Świętemu. Jak była na początku, teraz i zawsze i na wieki wieków. Amen.</a:t>
            </a:r>
            <a:endParaRPr sz="54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5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Introit: </a:t>
            </a:r>
            <a:endParaRPr sz="55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900">
                <a:latin typeface="Arial Narrow"/>
                <a:ea typeface="Arial Narrow"/>
                <a:cs typeface="Arial Narrow"/>
                <a:sym typeface="Arial Narrow"/>
              </a:rPr>
              <a:t>Gdy wszystko było w głębokim milczeniu, a noc w swym biegu połowy drogi dosięgła, wszechmocne Słowo Twoje, Panie, zstąpiło z nieba, z królewskiego tronu.</a:t>
            </a:r>
            <a:endParaRPr sz="59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400">
                <a:latin typeface="Arial Narrow"/>
                <a:ea typeface="Arial Narrow"/>
                <a:cs typeface="Arial Narrow"/>
                <a:sym typeface="Arial Narrow"/>
              </a:rPr>
              <a:t>Postacią Tyś piękniejszy nad synów ludzkich, wdzięk rozlał się na Twoich wargach.</a:t>
            </a:r>
            <a:endParaRPr sz="5400"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4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5400">
                <a:latin typeface="Arial Narrow"/>
                <a:ea typeface="Arial Narrow"/>
                <a:cs typeface="Arial Narrow"/>
                <a:sym typeface="Arial Narrow"/>
              </a:rPr>
              <a:t> Z mego serca płynie słowo dobre; pieśń moją śpiewam dla Króla; mój język jest jak rylec sprawnego pisarza. Alleluja, alleluja.</a:t>
            </a:r>
            <a:endParaRPr sz="54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 </a:t>
            </a:r>
            <a:r>
              <a:rPr lang="pl">
                <a:latin typeface="Arial Narrow"/>
                <a:ea typeface="Arial Narrow"/>
                <a:cs typeface="Arial Narrow"/>
                <a:sym typeface="Arial Narrow"/>
              </a:rPr>
              <a:t>Pan króluje, w majestat się oblókł; odział się Pan w potęgę i przepasał się mocą. Alleluja.</a:t>
            </a:r>
            <a:endParaRPr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9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67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Ofertorium:</a:t>
            </a:r>
            <a:endParaRPr sz="67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6700">
                <a:latin typeface="Arial Narrow"/>
                <a:ea typeface="Arial Narrow"/>
                <a:cs typeface="Arial Narrow"/>
                <a:sym typeface="Arial Narrow"/>
              </a:rPr>
              <a:t>Bóg okrąg ziemi utwierdził, iż się nie poruszy. Od wieków tron Twój niewzruszony, o Boże, Ty od wieków jesteś.</a:t>
            </a:r>
            <a:endParaRPr sz="67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0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63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Komunia:</a:t>
            </a:r>
            <a:endParaRPr sz="63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6300">
                <a:latin typeface="Arial Narrow"/>
                <a:ea typeface="Arial Narrow"/>
                <a:cs typeface="Arial Narrow"/>
                <a:sym typeface="Arial Narrow"/>
              </a:rPr>
              <a:t>Weźmij Dziecię i Matkę Jego, a idź do ziemi izraelskiej, pomarli bowiem ci, którzy czyhali na życie Dziecięcia.</a:t>
            </a:r>
            <a:endParaRPr sz="6300"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