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af5526295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aaf552629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Infra Octavam Nativitatis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Gdy wszystko było w głębokim milczeniu, a noc w swym biegu połowy drogi dosięgła, wszechmocne Słowo Twoje, Panie, zstąpiło z nieba, z królewskiego tronu.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Pan króluje, w majestat się oblókł; odział się Pan w potęgę i przepasał się.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Gdy wszystko było w głębokim milczeniu, a noc w swym biegu połowy drogi dosięgła, wszechmocne Słowo Twoje, Panie, zstąpiło z nieba, z królewskiego tronu.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Postacią Tyś piękniejszy nad synów ludzkich, wdzięk rozlał się na Twoich wargach.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Z mego serca płynie słowo dobre; pieśń moją śpiewam dla Króla; mój język jest jak rylec sprawnego pisarza. Alleluja, alleluja.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>
                <a:latin typeface="Arial Narrow"/>
                <a:ea typeface="Arial Narrow"/>
                <a:cs typeface="Arial Narrow"/>
                <a:sym typeface="Arial Narrow"/>
              </a:rPr>
              <a:t>Pan króluje, w majestat się oblókł; odział się Pan w potęgę i przepasał się mocą. Alleluja.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6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Bóg okrąg ziemi utwierdził, iż się nie poruszy. Od wieków tron Twój niewzruszony, o Boże, Ty od wieków jesteś.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latin typeface="Arial Narrow"/>
                <a:ea typeface="Arial Narrow"/>
                <a:cs typeface="Arial Narrow"/>
                <a:sym typeface="Arial Narrow"/>
              </a:rPr>
              <a:t>Weźmij Dziecię i Matkę Jego, a idź do ziemi izraelskiej, pomarli bowiem ci, którzy czyhali na życie Dziecięcia.</a:t>
            </a:r>
            <a:endParaRPr sz="6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