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79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80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  <p:sldId id="336" r:id="rId87"/>
    <p:sldId id="337" r:id="rId88"/>
  </p:sldIdLst>
  <p:sldSz cy="6858000" cx="9144000"/>
  <p:notesSz cx="6858000" cy="9144000"/>
  <p:embeddedFontLst>
    <p:embeddedFont>
      <p:font typeface="Vollkorn SC SemiBold"/>
      <p:regular r:id="rId89"/>
      <p:bold r:id="rId90"/>
    </p:embeddedFont>
    <p:embeddedFont>
      <p:font typeface="Arial Narrow"/>
      <p:regular r:id="rId91"/>
      <p:bold r:id="rId92"/>
      <p:italic r:id="rId93"/>
      <p:boldItalic r:id="rId9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84" Type="http://schemas.openxmlformats.org/officeDocument/2006/relationships/slide" Target="slides/slide78.xml"/><Relationship Id="rId83" Type="http://schemas.openxmlformats.org/officeDocument/2006/relationships/slide" Target="slides/slide77.xml"/><Relationship Id="rId42" Type="http://schemas.openxmlformats.org/officeDocument/2006/relationships/slide" Target="slides/slide36.xml"/><Relationship Id="rId86" Type="http://schemas.openxmlformats.org/officeDocument/2006/relationships/slide" Target="slides/slide80.xml"/><Relationship Id="rId41" Type="http://schemas.openxmlformats.org/officeDocument/2006/relationships/slide" Target="slides/slide35.xml"/><Relationship Id="rId85" Type="http://schemas.openxmlformats.org/officeDocument/2006/relationships/slide" Target="slides/slide79.xml"/><Relationship Id="rId44" Type="http://schemas.openxmlformats.org/officeDocument/2006/relationships/slide" Target="slides/slide38.xml"/><Relationship Id="rId88" Type="http://schemas.openxmlformats.org/officeDocument/2006/relationships/slide" Target="slides/slide82.xml"/><Relationship Id="rId43" Type="http://schemas.openxmlformats.org/officeDocument/2006/relationships/slide" Target="slides/slide37.xml"/><Relationship Id="rId87" Type="http://schemas.openxmlformats.org/officeDocument/2006/relationships/slide" Target="slides/slide81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89" Type="http://schemas.openxmlformats.org/officeDocument/2006/relationships/font" Target="fonts/VollkornSCSemiBold-regular.fntdata"/><Relationship Id="rId80" Type="http://schemas.openxmlformats.org/officeDocument/2006/relationships/slide" Target="slides/slide74.xml"/><Relationship Id="rId82" Type="http://schemas.openxmlformats.org/officeDocument/2006/relationships/slide" Target="slides/slide76.xml"/><Relationship Id="rId81" Type="http://schemas.openxmlformats.org/officeDocument/2006/relationships/slide" Target="slides/slide7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31" Type="http://schemas.openxmlformats.org/officeDocument/2006/relationships/slide" Target="slides/slide25.xml"/><Relationship Id="rId75" Type="http://schemas.openxmlformats.org/officeDocument/2006/relationships/slide" Target="slides/slide69.xml"/><Relationship Id="rId30" Type="http://schemas.openxmlformats.org/officeDocument/2006/relationships/slide" Target="slides/slide24.xml"/><Relationship Id="rId74" Type="http://schemas.openxmlformats.org/officeDocument/2006/relationships/slide" Target="slides/slide68.xml"/><Relationship Id="rId33" Type="http://schemas.openxmlformats.org/officeDocument/2006/relationships/slide" Target="slides/slide27.xml"/><Relationship Id="rId77" Type="http://schemas.openxmlformats.org/officeDocument/2006/relationships/slide" Target="slides/slide71.xml"/><Relationship Id="rId32" Type="http://schemas.openxmlformats.org/officeDocument/2006/relationships/slide" Target="slides/slide26.xml"/><Relationship Id="rId76" Type="http://schemas.openxmlformats.org/officeDocument/2006/relationships/slide" Target="slides/slide70.xml"/><Relationship Id="rId35" Type="http://schemas.openxmlformats.org/officeDocument/2006/relationships/slide" Target="slides/slide29.xml"/><Relationship Id="rId79" Type="http://schemas.openxmlformats.org/officeDocument/2006/relationships/slide" Target="slides/slide73.xml"/><Relationship Id="rId34" Type="http://schemas.openxmlformats.org/officeDocument/2006/relationships/slide" Target="slides/slide28.xml"/><Relationship Id="rId78" Type="http://schemas.openxmlformats.org/officeDocument/2006/relationships/slide" Target="slides/slide72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slide" Target="slides/slide62.xml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slide" Target="slides/slide6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94" Type="http://schemas.openxmlformats.org/officeDocument/2006/relationships/font" Target="fonts/ArialNarrow-boldItalic.fntdata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91" Type="http://schemas.openxmlformats.org/officeDocument/2006/relationships/font" Target="fonts/ArialNarrow-regular.fntdata"/><Relationship Id="rId90" Type="http://schemas.openxmlformats.org/officeDocument/2006/relationships/font" Target="fonts/VollkornSCSemiBold-bold.fntdata"/><Relationship Id="rId93" Type="http://schemas.openxmlformats.org/officeDocument/2006/relationships/font" Target="fonts/ArialNarrow-italic.fntdata"/><Relationship Id="rId92" Type="http://schemas.openxmlformats.org/officeDocument/2006/relationships/font" Target="fonts/ArialNarrow-bold.fntdata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41e308aa25_0_22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41e308aa25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41e308aa25_0_23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41e308aa25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41e308aa25_0_23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41e308aa25_0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41e308aa25_0_24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41e308aa25_0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41e308aa25_0_25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41e308aa25_0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41e308aa25_0_25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41e308aa25_0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41e308aa25_0_26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41e308aa25_0_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41e308aa25_0_27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41e308aa25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41e308aa25_0_27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41e308aa25_0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e36da08f76_0_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e36da08f7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41e308aa25_0_4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41e308aa25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e36da08f76_0_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e36da08f76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e36da08f76_0_1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e36da08f76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e36da08f76_0_1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1e36da08f76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e36da08f76_0_2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1e36da08f76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e36da08f76_0_2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1e36da08f76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4b77ddba74_1_4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Google Shape;223;g24b77ddba74_1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4b77ddba74_1_5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g24b77ddba74_1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4b77ddba74_1_5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" name="Google Shape;233;g24b77ddba74_1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4b77ddba74_1_5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g24b77ddba74_1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4b77ddba74_1_6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g24b77ddba74_1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41e308aa25_0_10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41e308aa25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4b77ddba74_1_6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" name="Google Shape;248;g24b77ddba74_1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4b77ddba74_1_7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g24b77ddba74_1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4b77ddba74_1_7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g24b77ddba74_1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4b77ddba74_1_7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g24b77ddba74_1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4b77ddba74_1_8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g24b77ddba74_1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4b77ddba74_1_8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3" name="Google Shape;273;g24b77ddba74_1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4b77ddba74_1_9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8" name="Google Shape;278;g24b77ddba74_1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4b77ddba74_1_9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g24b77ddba74_1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4b77ddba74_1_9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8" name="Google Shape;288;g24b77ddba74_1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4b77ddba74_1_10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3" name="Google Shape;293;g24b77ddba74_1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41e308aa25_0_11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41e308aa25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4b77ddba74_1_10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8" name="Google Shape;298;g24b77ddba74_1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4b77ddba74_1_11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" name="Google Shape;303;g24b77ddba74_1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4b77ddba74_1_11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8" name="Google Shape;308;g24b77ddba74_1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4693fa805c_0_1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24693fa805c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4693fa805c_0_2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24693fa805c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4693fa805c_0_2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24693fa805c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4693fa805c_0_3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24693fa805c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24693fa805c_0_4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24693fa805c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4693fa805c_0_5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24693fa805c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4693fa805c_0_5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24693fa805c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41e308aa25_0_11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41e308aa25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4693fa805c_0_6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24693fa805c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24693fa805c_0_7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24693fa805c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24693fa805c_0_9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24693fa805c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4693fa805c_0_11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24693fa805c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481f7953b0_0_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2481f7953b0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2481f7953b0_0_1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2481f7953b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2481f7953b0_0_2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2481f7953b0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481f7953b0_0_2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2481f7953b0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2481f7953b0_0_3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2481f7953b0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2481f7953b0_0_5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2481f7953b0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e36da08f76_0_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e36da08f7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2481f7953b0_0_5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2481f7953b0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2481f7953b0_0_6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2481f7953b0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2481f7953b0_0_6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2481f7953b0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2481f7953b0_0_7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2481f7953b0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2481f7953b0_0_7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2481f7953b0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2481f7953b0_0_8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2481f7953b0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2481f7953b0_0_8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2481f7953b0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2481f7953b0_0_9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2481f7953b0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2481f7953b0_0_9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2481f7953b0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2481f7953b0_0_10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2481f7953b0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41e308aa25_0_20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41e308aa25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2481f7953b0_0_10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2481f7953b0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2481f7953b0_0_11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2481f7953b0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2481f7953b0_0_11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2481f7953b0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2481f7953b0_0_12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2481f7953b0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2481f7953b0_0_15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2481f7953b0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2481f7953b0_0_15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2481f7953b0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2481f7953b0_0_16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2481f7953b0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2481f7953b0_0_16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2481f7953b0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2481f7953b0_0_18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2481f7953b0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2481f7953b0_0_19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2481f7953b0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41e308aa25_0_21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41e308aa25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2481f7953b0_0_19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2481f7953b0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2481f7953b0_0_20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2481f7953b0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2481f7953b0_0_20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2481f7953b0_0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41e308aa25_0_22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41e308aa25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0" name="Google Shape;60;p15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FFFFFF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0" y="2867800"/>
            <a:ext cx="91440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33"/>
            <a:ext cx="457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rgbClr val="000000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000000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6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9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9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8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6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1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4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2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0.xml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2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5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1" name="Google Shape;10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1"/>
            <a:ext cx="9144003" cy="5947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5"/>
          <p:cNvSpPr txBox="1"/>
          <p:nvPr/>
        </p:nvSpPr>
        <p:spPr>
          <a:xfrm>
            <a:off x="150" y="5963900"/>
            <a:ext cx="9144000" cy="7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5000">
                <a:latin typeface="Vollkorn SC SemiBold"/>
                <a:ea typeface="Vollkorn SC SemiBold"/>
                <a:cs typeface="Vollkorn SC SemiBold"/>
                <a:sym typeface="Vollkorn SC SemiBold"/>
              </a:rPr>
              <a:t>Dominica Pentecostes</a:t>
            </a:r>
            <a:endParaRPr sz="5000">
              <a:latin typeface="Vollkorn SC SemiBold"/>
              <a:ea typeface="Vollkorn SC SemiBold"/>
              <a:cs typeface="Vollkorn SC SemiBold"/>
              <a:sym typeface="Vollkorn SC Semi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4"/>
          <p:cNvSpPr txBox="1"/>
          <p:nvPr>
            <p:ph idx="1" type="body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69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Przyjdź, ojcze ubogich,</a:t>
            </a:r>
            <a:endParaRPr b="1" sz="69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69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Przybądź, dawco darów,</a:t>
            </a:r>
            <a:endParaRPr b="1" sz="69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pl" sz="69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Przybądź, serc światłości.</a:t>
            </a:r>
            <a:endParaRPr b="1" sz="69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5"/>
          <p:cNvSpPr txBox="1"/>
          <p:nvPr>
            <p:ph idx="1" type="body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7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Przyjdź, Pocieszycielu,</a:t>
            </a:r>
            <a:endParaRPr b="1" sz="75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7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Słodki gościu duszy,</a:t>
            </a:r>
            <a:endParaRPr b="1" sz="75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pl" sz="7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Słodkie pokrzepienie.</a:t>
            </a:r>
            <a:endParaRPr b="1" sz="75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6"/>
          <p:cNvSpPr txBox="1"/>
          <p:nvPr>
            <p:ph idx="1" type="body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69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Tyś spoczynkiem w pracy,</a:t>
            </a:r>
            <a:endParaRPr b="1" sz="69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69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Tyś ochłodą w skwarze,</a:t>
            </a:r>
            <a:endParaRPr b="1" sz="69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pl" sz="69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Tyś pociechą w płaczu.</a:t>
            </a:r>
            <a:endParaRPr b="1" sz="69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7"/>
          <p:cNvSpPr txBox="1"/>
          <p:nvPr>
            <p:ph idx="1" type="body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6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 światłości błoga,</a:t>
            </a:r>
            <a:endParaRPr b="1" sz="66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6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Napełń wnętrze serca</a:t>
            </a:r>
            <a:endParaRPr b="1" sz="66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pl" sz="6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Wszystkich Twoich wiernych.</a:t>
            </a:r>
            <a:endParaRPr b="1" sz="66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8"/>
          <p:cNvSpPr txBox="1"/>
          <p:nvPr>
            <p:ph idx="1" type="body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7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Bez Twej Boskiej Woli</a:t>
            </a:r>
            <a:endParaRPr b="1" sz="71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7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Nie ma nic w człowieku,</a:t>
            </a:r>
            <a:endParaRPr b="1" sz="71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pl" sz="7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Nie ma nic bez winy.</a:t>
            </a:r>
            <a:endParaRPr b="1" sz="71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9"/>
          <p:cNvSpPr txBox="1"/>
          <p:nvPr>
            <p:ph idx="1" type="body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7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Obmyj to, co brudne,</a:t>
            </a:r>
            <a:endParaRPr b="1" sz="74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7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Zroś to, co jest oschłe,</a:t>
            </a:r>
            <a:endParaRPr b="1" sz="74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pl" sz="7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Ulecz, co zranione.</a:t>
            </a:r>
            <a:endParaRPr b="1" sz="74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0"/>
          <p:cNvSpPr txBox="1"/>
          <p:nvPr>
            <p:ph idx="1" type="body"/>
          </p:nvPr>
        </p:nvSpPr>
        <p:spPr>
          <a:xfrm>
            <a:off x="-38050" y="0"/>
            <a:ext cx="9182100" cy="685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7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Zegnij, co oporne,</a:t>
            </a:r>
            <a:endParaRPr b="1" sz="76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7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Ogrzej, co jest zimne,</a:t>
            </a:r>
            <a:endParaRPr b="1" sz="76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pl" sz="7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Sprostuj to, co błędne.</a:t>
            </a:r>
            <a:endParaRPr b="1" sz="76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1"/>
          <p:cNvSpPr txBox="1"/>
          <p:nvPr>
            <p:ph idx="1" type="body"/>
          </p:nvPr>
        </p:nvSpPr>
        <p:spPr>
          <a:xfrm>
            <a:off x="-100" y="0"/>
            <a:ext cx="9144000" cy="685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7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Udziel Twoim wiernym,</a:t>
            </a:r>
            <a:endParaRPr b="1" sz="7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7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Tobie ufającym,</a:t>
            </a:r>
            <a:endParaRPr b="1" sz="7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pl" sz="7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Siedem świętych darów.</a:t>
            </a:r>
            <a:endParaRPr b="1" sz="7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2"/>
          <p:cNvSpPr txBox="1"/>
          <p:nvPr>
            <p:ph idx="1" type="body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73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Daj zasługę cnoty,</a:t>
            </a:r>
            <a:endParaRPr b="1" sz="73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73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Daj zbawienny koniec,</a:t>
            </a:r>
            <a:endParaRPr b="1" sz="73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73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Daj wieczystą radość.</a:t>
            </a:r>
            <a:endParaRPr b="1" sz="73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pl" sz="73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Amen. Alleluja.</a:t>
            </a:r>
            <a:endParaRPr b="1" sz="73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3"/>
          <p:cNvSpPr txBox="1"/>
          <p:nvPr>
            <p:ph idx="1" type="body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6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1. </a:t>
            </a:r>
            <a:r>
              <a:rPr b="1" lang="pl" sz="67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Duchu Święty,</a:t>
            </a:r>
            <a:br>
              <a:rPr b="1" lang="pl" sz="67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lang="pl" sz="67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przyjdź, prosimy,</a:t>
            </a:r>
            <a:endParaRPr b="1" sz="67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67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Twojej łaski nam trzeba.</a:t>
            </a:r>
            <a:endParaRPr b="1" sz="67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67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Niech w nauce postąpimy,</a:t>
            </a:r>
            <a:endParaRPr b="1" sz="67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pl" sz="67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objawionej nam z nieba.</a:t>
            </a:r>
            <a:endParaRPr b="1" sz="67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/>
          <p:nvPr>
            <p:ph type="title"/>
          </p:nvPr>
        </p:nvSpPr>
        <p:spPr>
          <a:xfrm>
            <a:off x="542175" y="0"/>
            <a:ext cx="8275200" cy="685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5900">
                <a:latin typeface="Arial Narrow"/>
                <a:ea typeface="Arial Narrow"/>
                <a:cs typeface="Arial Narrow"/>
                <a:sym typeface="Arial Narrow"/>
              </a:rPr>
              <a:t>Duch Pański napełnił okrąg ziemi, alleluja!</a:t>
            </a:r>
            <a:endParaRPr b="1" sz="59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5900">
                <a:latin typeface="Arial Narrow"/>
                <a:ea typeface="Arial Narrow"/>
                <a:cs typeface="Arial Narrow"/>
                <a:sym typeface="Arial Narrow"/>
              </a:rPr>
              <a:t>Radujmy się przed Panem</a:t>
            </a:r>
            <a:endParaRPr b="1" sz="59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5900">
                <a:latin typeface="Arial Narrow"/>
                <a:ea typeface="Arial Narrow"/>
                <a:cs typeface="Arial Narrow"/>
                <a:sym typeface="Arial Narrow"/>
              </a:rPr>
              <a:t>i wysławiajmy wielkie dzieła Boże, alleluja, alleluja!</a:t>
            </a:r>
            <a:endParaRPr b="1" sz="5900"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4"/>
          <p:cNvSpPr txBox="1"/>
          <p:nvPr>
            <p:ph idx="1" type="body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6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Niech ją pojmiem z łatwością,</a:t>
            </a:r>
            <a:endParaRPr b="1" sz="61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6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utrzymamy z stałością.</a:t>
            </a:r>
            <a:endParaRPr b="1" sz="61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6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 jej światłem oświeceni,</a:t>
            </a:r>
            <a:endParaRPr b="1" sz="61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pl" sz="6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w dobrem będziem utwierdzeni.</a:t>
            </a:r>
            <a:endParaRPr b="1" sz="61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5"/>
          <p:cNvSpPr txBox="1"/>
          <p:nvPr>
            <p:ph idx="1" type="body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6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2. </a:t>
            </a:r>
            <a:r>
              <a:rPr b="1" lang="pl" sz="6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Duchu święty,</a:t>
            </a:r>
            <a:br>
              <a:rPr b="1" lang="pl" sz="6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lang="pl" sz="6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daj natchnienie</a:t>
            </a:r>
            <a:endParaRPr b="1" sz="66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6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 rozumu oświatę.</a:t>
            </a:r>
            <a:endParaRPr b="1" sz="66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6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Na słowa Twego słuchanie</a:t>
            </a:r>
            <a:endParaRPr b="1" sz="66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pl" sz="6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sercom naszym ochotę.</a:t>
            </a:r>
            <a:endParaRPr b="1" sz="66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6"/>
          <p:cNvSpPr txBox="1"/>
          <p:nvPr>
            <p:ph idx="1" type="body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67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Udziel daru pojętności,</a:t>
            </a:r>
            <a:endParaRPr b="1" sz="67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67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stwierdź łaską nasze słabości,</a:t>
            </a:r>
            <a:endParaRPr b="1" sz="67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67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byśmy z tego korzystali,</a:t>
            </a:r>
            <a:endParaRPr b="1" sz="67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pl" sz="67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co dziś będziem słuchali.</a:t>
            </a:r>
            <a:endParaRPr b="1" sz="67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7"/>
          <p:cNvSpPr txBox="1"/>
          <p:nvPr>
            <p:ph idx="1" type="body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69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3. </a:t>
            </a:r>
            <a:r>
              <a:rPr b="1" lang="pl" sz="67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Niech wzrasta</a:t>
            </a:r>
            <a:br>
              <a:rPr b="1" lang="pl" sz="67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lang="pl" sz="67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nauka trwale,</a:t>
            </a:r>
            <a:endParaRPr b="1" sz="67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67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cośmy w Twoim Imieniu</a:t>
            </a:r>
            <a:endParaRPr b="1" sz="67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67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wzięli, Boże, ku</a:t>
            </a:r>
            <a:br>
              <a:rPr b="1" lang="pl" sz="67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lang="pl" sz="67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Twej chwale</a:t>
            </a:r>
            <a:endParaRPr b="1" sz="67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pl" sz="67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 naszemu zbawieniu.</a:t>
            </a:r>
            <a:endParaRPr b="1" sz="67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8"/>
          <p:cNvSpPr txBox="1"/>
          <p:nvPr>
            <p:ph idx="1" type="body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6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Wzmocnij ją</a:t>
            </a:r>
            <a:br>
              <a:rPr b="1" lang="pl" sz="6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lang="pl" sz="6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w nas Twą mocą,</a:t>
            </a:r>
            <a:endParaRPr b="1" sz="64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6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niech w Twej nauce trwamy,</a:t>
            </a:r>
            <a:endParaRPr b="1" sz="64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pl" sz="6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 wiarę naszą ochoczo dobrym życiem stwierdzamy.</a:t>
            </a:r>
            <a:endParaRPr b="1" sz="64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8839200" cy="6284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323938"/>
            <a:ext cx="8839200" cy="4210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2412963"/>
            <a:ext cx="8839202" cy="20320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460900"/>
            <a:ext cx="8839200" cy="3936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407500"/>
            <a:ext cx="8839202" cy="4043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/>
          <p:nvPr>
            <p:ph type="title"/>
          </p:nvPr>
        </p:nvSpPr>
        <p:spPr>
          <a:xfrm>
            <a:off x="311700" y="124238"/>
            <a:ext cx="8520600" cy="118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60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Introit:</a:t>
            </a:r>
            <a:endParaRPr b="1" sz="6000">
              <a:solidFill>
                <a:srgbClr val="FF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3" name="Google Shape;113;p27"/>
          <p:cNvSpPr txBox="1"/>
          <p:nvPr>
            <p:ph idx="1" type="body"/>
          </p:nvPr>
        </p:nvSpPr>
        <p:spPr>
          <a:xfrm>
            <a:off x="311700" y="1128252"/>
            <a:ext cx="8520600" cy="518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pl" sz="6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Duch Pański napełnił</a:t>
            </a:r>
            <a:br>
              <a:rPr b="1" lang="pl" sz="6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lang="pl" sz="6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okrąg ziemi, alleluja:</a:t>
            </a:r>
            <a:br>
              <a:rPr b="1" lang="pl" sz="6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lang="pl" sz="6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 Ten, który wszystko obejmuje, zna każde słowo, alleluja, alleluja, alleluja.</a:t>
            </a:r>
            <a:endParaRPr b="1" sz="60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213888"/>
            <a:ext cx="8839201" cy="4430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432938"/>
            <a:ext cx="8839201" cy="3992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269625"/>
            <a:ext cx="8839201" cy="4318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9575" y="623888"/>
            <a:ext cx="8324850" cy="561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6263" y="895350"/>
            <a:ext cx="7991475" cy="506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389212"/>
            <a:ext cx="8839199" cy="6079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277788"/>
            <a:ext cx="8839201" cy="63024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391850"/>
            <a:ext cx="8839200" cy="6074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387238"/>
            <a:ext cx="8839202" cy="4083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424675"/>
            <a:ext cx="8839203" cy="4008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8"/>
          <p:cNvSpPr txBox="1"/>
          <p:nvPr>
            <p:ph idx="1" type="body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pl" sz="67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V</a:t>
            </a:r>
            <a:r>
              <a:rPr b="1" lang="pl" sz="67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. </a:t>
            </a:r>
            <a:r>
              <a:rPr b="1" lang="pl" sz="57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Bóg wstaje, a rozpraszają się Jego wrogowie i pierzchają przed Jego obliczem ci,</a:t>
            </a:r>
            <a:br>
              <a:rPr b="1" lang="pl" sz="57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lang="pl" sz="57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którzy Go nienawidzą.</a:t>
            </a:r>
            <a:endParaRPr b="1" sz="57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2345800"/>
            <a:ext cx="8839200" cy="2166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2320613"/>
            <a:ext cx="8839203" cy="22167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7775" y="1794488"/>
            <a:ext cx="6448425" cy="433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67"/>
          <p:cNvSpPr txBox="1"/>
          <p:nvPr>
            <p:ph type="title"/>
          </p:nvPr>
        </p:nvSpPr>
        <p:spPr>
          <a:xfrm>
            <a:off x="311700" y="544563"/>
            <a:ext cx="8520600" cy="118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60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Offertorium</a:t>
            </a:r>
            <a:r>
              <a:rPr b="1" lang="pl" sz="60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:</a:t>
            </a:r>
            <a:endParaRPr b="1" sz="6000">
              <a:solidFill>
                <a:srgbClr val="FF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16" name="Google Shape;316;p67"/>
          <p:cNvSpPr txBox="1"/>
          <p:nvPr>
            <p:ph idx="1" type="body"/>
          </p:nvPr>
        </p:nvSpPr>
        <p:spPr>
          <a:xfrm>
            <a:off x="311700" y="1727938"/>
            <a:ext cx="8520600" cy="458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pl" sz="5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Utwierdź to, Boże, czegoś</a:t>
            </a:r>
            <a:r>
              <a:rPr b="1" lang="pl" sz="5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1" lang="pl" sz="5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w nas dokonał. Przez wzgląd na Twoją świątynię,</a:t>
            </a:r>
            <a:r>
              <a:rPr b="1" lang="pl" sz="5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1" lang="pl" sz="5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która jest w Jeruzalem,</a:t>
            </a:r>
            <a:r>
              <a:rPr b="1" lang="pl" sz="5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1" lang="pl" sz="5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niech królowie złożą Ci dary, alleluja.</a:t>
            </a:r>
            <a:endParaRPr b="1" sz="56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68"/>
          <p:cNvSpPr txBox="1"/>
          <p:nvPr>
            <p:ph idx="1" type="body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63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1. Błogosławione radości</a:t>
            </a:r>
            <a:endParaRPr b="1" sz="63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63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Sprowadził nam bieg roku,</a:t>
            </a:r>
            <a:endParaRPr b="1" sz="63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63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Gdy Duch Pocieszyciel</a:t>
            </a:r>
            <a:endParaRPr b="1" sz="63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pl" sz="63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Spłynął na Apostołów.</a:t>
            </a:r>
            <a:endParaRPr b="1" sz="63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69"/>
          <p:cNvSpPr txBox="1"/>
          <p:nvPr>
            <p:ph idx="1" type="body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63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2. W drgającym ognia blasku</a:t>
            </a:r>
            <a:endParaRPr b="1" sz="63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63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Przedstawił kształt języka,</a:t>
            </a:r>
            <a:endParaRPr b="1" sz="63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63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Aby opływali w słowa</a:t>
            </a:r>
            <a:endParaRPr b="1" sz="63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pl" sz="63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 byli żarliwi w miłości.</a:t>
            </a:r>
            <a:endParaRPr b="1" sz="63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70"/>
          <p:cNvSpPr txBox="1"/>
          <p:nvPr>
            <p:ph idx="1" type="body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57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3.	</a:t>
            </a:r>
            <a:r>
              <a:rPr b="1" lang="pl" sz="57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Mówią językami wszystkich;</a:t>
            </a:r>
            <a:endParaRPr b="1" sz="57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57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Lękają się rzesze narodów,</a:t>
            </a:r>
            <a:br>
              <a:rPr b="1" lang="pl" sz="57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lang="pl" sz="57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Uważają za napełnionych      moszczem,</a:t>
            </a:r>
            <a:endParaRPr b="1" sz="57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pl" sz="57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Których Duch napełnił.</a:t>
            </a:r>
            <a:endParaRPr b="1" sz="57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71"/>
          <p:cNvSpPr txBox="1"/>
          <p:nvPr>
            <p:ph idx="1" type="body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57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4.	Dokonało się to mistycznie</a:t>
            </a:r>
            <a:endParaRPr b="1" sz="57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57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Po skończonym czasie Paschy,</a:t>
            </a:r>
            <a:endParaRPr b="1" sz="57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57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W świętym biegu dni,</a:t>
            </a:r>
            <a:endParaRPr b="1" sz="57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pl" sz="57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W którym według prawa</a:t>
            </a:r>
            <a:br>
              <a:rPr b="1" lang="pl" sz="57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lang="pl" sz="57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następuje odpuszczenie.</a:t>
            </a:r>
            <a:endParaRPr b="1" sz="57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72"/>
          <p:cNvSpPr txBox="1"/>
          <p:nvPr>
            <p:ph idx="1" type="body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57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5.	Ciebie teraz, Boże najmiłościwszy,</a:t>
            </a:r>
            <a:endParaRPr b="1" sz="57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57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Błagamy kornym wzrokiem:</a:t>
            </a:r>
            <a:endParaRPr b="1" sz="57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57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Udziel nam hojnie spływających z nieba</a:t>
            </a:r>
            <a:endParaRPr b="1" sz="57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pl" sz="57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Darów Ducha.</a:t>
            </a:r>
            <a:endParaRPr b="1" sz="57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73"/>
          <p:cNvSpPr txBox="1"/>
          <p:nvPr>
            <p:ph idx="1" type="body"/>
          </p:nvPr>
        </p:nvSpPr>
        <p:spPr>
          <a:xfrm>
            <a:off x="125" y="0"/>
            <a:ext cx="9144000" cy="685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57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6.	Niegdyś łaską swą napełniłeś</a:t>
            </a:r>
            <a:endParaRPr b="1" sz="57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57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Serca uświęcone;</a:t>
            </a:r>
            <a:endParaRPr b="1" sz="57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57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Odpuść nam nasze występki</a:t>
            </a:r>
            <a:endParaRPr b="1" sz="57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pl" sz="57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 daj spokojne czasy.</a:t>
            </a:r>
            <a:endParaRPr b="1" i="1" sz="50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9"/>
          <p:cNvSpPr txBox="1"/>
          <p:nvPr>
            <p:ph idx="1" type="body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6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Chwała Ojcu, i Synowi</a:t>
            </a:r>
            <a:br>
              <a:rPr b="1" lang="pl" sz="6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lang="pl" sz="6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 Duchowi Świętemu.</a:t>
            </a:r>
            <a:endParaRPr b="1" sz="65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pl" sz="6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Jak była na początku, teraz</a:t>
            </a:r>
            <a:br>
              <a:rPr b="1" lang="pl" sz="6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lang="pl" sz="6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 zawsze, i na wieki wieków. Amen.</a:t>
            </a:r>
            <a:endParaRPr b="1" sz="65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74"/>
          <p:cNvSpPr txBox="1"/>
          <p:nvPr>
            <p:ph idx="1" type="body"/>
          </p:nvPr>
        </p:nvSpPr>
        <p:spPr>
          <a:xfrm>
            <a:off x="311700" y="0"/>
            <a:ext cx="8832300" cy="685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57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7.	Bogu Ojcu niech będzie</a:t>
            </a:r>
            <a:br>
              <a:rPr b="1" lang="pl" sz="57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lang="pl" sz="57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chwała</a:t>
            </a:r>
            <a:endParaRPr b="1" sz="57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57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 Synowi, który powstał z martwych,</a:t>
            </a:r>
            <a:endParaRPr b="1" sz="57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57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 Pocieszycielowi</a:t>
            </a:r>
            <a:endParaRPr b="1" sz="57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57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Po nie skończone wieki.</a:t>
            </a:r>
            <a:endParaRPr b="1" sz="57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pl" sz="57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Amen.</a:t>
            </a:r>
            <a:endParaRPr b="1" sz="57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75"/>
          <p:cNvSpPr txBox="1"/>
          <p:nvPr>
            <p:ph idx="1" type="body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pl" sz="5900">
                <a:solidFill>
                  <a:srgbClr val="FD000D"/>
                </a:solidFill>
                <a:latin typeface="Arial Narrow"/>
                <a:ea typeface="Arial Narrow"/>
                <a:cs typeface="Arial Narrow"/>
                <a:sym typeface="Arial Narrow"/>
              </a:rPr>
              <a:t>R.</a:t>
            </a:r>
            <a:r>
              <a:rPr b="1" lang="pl" sz="59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Suscípiat Dóminus sacrifícium de mánibus tuis ad laudem et glóriam nominis sui, ad utilitátem quoque nostram, totiúsque Ecclésiæ suæ sanctæ.</a:t>
            </a:r>
            <a:endParaRPr b="1" sz="59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76"/>
          <p:cNvSpPr txBox="1"/>
          <p:nvPr>
            <p:ph idx="1" type="body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6300">
                <a:solidFill>
                  <a:srgbClr val="FD000D"/>
                </a:solidFill>
                <a:latin typeface="Arial Narrow"/>
                <a:ea typeface="Arial Narrow"/>
                <a:cs typeface="Arial Narrow"/>
                <a:sym typeface="Arial Narrow"/>
              </a:rPr>
              <a:t>V. </a:t>
            </a:r>
            <a:r>
              <a:rPr b="1" lang="pl" sz="63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Dóminus vobíscum.</a:t>
            </a:r>
            <a:endParaRPr b="1" sz="63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6300">
                <a:solidFill>
                  <a:srgbClr val="FD000D"/>
                </a:solidFill>
                <a:latin typeface="Arial Narrow"/>
                <a:ea typeface="Arial Narrow"/>
                <a:cs typeface="Arial Narrow"/>
                <a:sym typeface="Arial Narrow"/>
              </a:rPr>
              <a:t>R. </a:t>
            </a:r>
            <a:r>
              <a:rPr b="1" lang="pl" sz="63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Et cum spíritu tuo.</a:t>
            </a:r>
            <a:endParaRPr b="1" sz="63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6300">
                <a:solidFill>
                  <a:srgbClr val="FD000D"/>
                </a:solidFill>
                <a:latin typeface="Arial Narrow"/>
                <a:ea typeface="Arial Narrow"/>
                <a:cs typeface="Arial Narrow"/>
                <a:sym typeface="Arial Narrow"/>
              </a:rPr>
              <a:t>V. </a:t>
            </a:r>
            <a:r>
              <a:rPr b="1" lang="pl" sz="63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Sursum corda.</a:t>
            </a:r>
            <a:endParaRPr b="1" sz="63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6300">
                <a:solidFill>
                  <a:srgbClr val="FD000D"/>
                </a:solidFill>
                <a:latin typeface="Arial Narrow"/>
                <a:ea typeface="Arial Narrow"/>
                <a:cs typeface="Arial Narrow"/>
                <a:sym typeface="Arial Narrow"/>
              </a:rPr>
              <a:t>R. </a:t>
            </a:r>
            <a:r>
              <a:rPr b="1" lang="pl" sz="63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Habémus ad Dóminum.</a:t>
            </a:r>
            <a:endParaRPr b="1" sz="63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6300">
                <a:solidFill>
                  <a:srgbClr val="FD000D"/>
                </a:solidFill>
                <a:latin typeface="Arial Narrow"/>
                <a:ea typeface="Arial Narrow"/>
                <a:cs typeface="Arial Narrow"/>
                <a:sym typeface="Arial Narrow"/>
              </a:rPr>
              <a:t>V. </a:t>
            </a:r>
            <a:r>
              <a:rPr b="1" lang="pl" sz="63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Grátias agámus…</a:t>
            </a:r>
            <a:endParaRPr b="1" sz="63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pl" sz="6300">
                <a:solidFill>
                  <a:srgbClr val="FD000D"/>
                </a:solidFill>
                <a:latin typeface="Arial Narrow"/>
                <a:ea typeface="Arial Narrow"/>
                <a:cs typeface="Arial Narrow"/>
                <a:sym typeface="Arial Narrow"/>
              </a:rPr>
              <a:t>R. </a:t>
            </a:r>
            <a:r>
              <a:rPr b="1" lang="pl" sz="63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Dignum et iustum est.</a:t>
            </a:r>
            <a:endParaRPr b="1" sz="6300">
              <a:solidFill>
                <a:srgbClr val="FD000D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77"/>
          <p:cNvSpPr txBox="1"/>
          <p:nvPr>
            <p:ph idx="1" type="body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7200">
                <a:solidFill>
                  <a:srgbClr val="FD000D"/>
                </a:solidFill>
                <a:latin typeface="Arial Narrow"/>
                <a:ea typeface="Arial Narrow"/>
                <a:cs typeface="Arial Narrow"/>
                <a:sym typeface="Arial Narrow"/>
              </a:rPr>
              <a:t>S</a:t>
            </a:r>
            <a:r>
              <a:rPr b="1" lang="pl" sz="7200">
                <a:solidFill>
                  <a:srgbClr val="FD000D"/>
                </a:solidFill>
                <a:latin typeface="Arial Narrow"/>
                <a:ea typeface="Arial Narrow"/>
                <a:cs typeface="Arial Narrow"/>
                <a:sym typeface="Arial Narrow"/>
              </a:rPr>
              <a:t>. </a:t>
            </a:r>
            <a:r>
              <a:rPr b="1" lang="pl" sz="7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Et ne nos indúcas</a:t>
            </a:r>
            <a:endParaRPr b="1" sz="7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7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in tentatiónem:</a:t>
            </a:r>
            <a:endParaRPr b="1" sz="7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pl" sz="7200">
                <a:solidFill>
                  <a:srgbClr val="FD000D"/>
                </a:solidFill>
                <a:latin typeface="Arial Narrow"/>
                <a:ea typeface="Arial Narrow"/>
                <a:cs typeface="Arial Narrow"/>
                <a:sym typeface="Arial Narrow"/>
              </a:rPr>
              <a:t>R.</a:t>
            </a:r>
            <a:r>
              <a:rPr b="1" lang="pl" sz="7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1" lang="pl" sz="7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Sed líbera nos a malo.</a:t>
            </a:r>
            <a:endParaRPr b="1" sz="7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78"/>
          <p:cNvSpPr txBox="1"/>
          <p:nvPr>
            <p:ph type="title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5200">
                <a:latin typeface="Arial Narrow"/>
                <a:ea typeface="Arial Narrow"/>
                <a:cs typeface="Arial Narrow"/>
                <a:sym typeface="Arial Narrow"/>
              </a:rPr>
              <a:t>Confíteor Deo omnipoténti, beátæ Maríæ semper Vírgini, beáto Michaéli Archángelo, beáto Ioánni Baptístæ, sanctis Apóstolis Petro et Paulo, ómnibus Sanctis, et vobis, fratres:</a:t>
            </a:r>
            <a:endParaRPr b="1" sz="5200"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79"/>
          <p:cNvSpPr txBox="1"/>
          <p:nvPr>
            <p:ph type="title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6500">
                <a:latin typeface="Arial Narrow"/>
                <a:ea typeface="Arial Narrow"/>
                <a:cs typeface="Arial Narrow"/>
                <a:sym typeface="Arial Narrow"/>
              </a:rPr>
              <a:t>quia peccávi nimis</a:t>
            </a:r>
            <a:br>
              <a:rPr b="1" lang="pl" sz="6500"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lang="pl" sz="6500">
                <a:latin typeface="Arial Narrow"/>
                <a:ea typeface="Arial Narrow"/>
                <a:cs typeface="Arial Narrow"/>
                <a:sym typeface="Arial Narrow"/>
              </a:rPr>
              <a:t>cogitatióne, verbo et ópere:</a:t>
            </a:r>
            <a:br>
              <a:rPr b="1" lang="pl" sz="6500"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lang="pl" sz="6500">
                <a:latin typeface="Arial Narrow"/>
                <a:ea typeface="Arial Narrow"/>
                <a:cs typeface="Arial Narrow"/>
                <a:sym typeface="Arial Narrow"/>
              </a:rPr>
              <a:t>mea culpa, mea culpa,</a:t>
            </a:r>
            <a:br>
              <a:rPr b="1" lang="pl" sz="6500"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lang="pl" sz="6500">
                <a:latin typeface="Arial Narrow"/>
                <a:ea typeface="Arial Narrow"/>
                <a:cs typeface="Arial Narrow"/>
                <a:sym typeface="Arial Narrow"/>
              </a:rPr>
              <a:t>mea máxima culpa.</a:t>
            </a:r>
            <a:endParaRPr b="1" sz="6500"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80"/>
          <p:cNvSpPr txBox="1"/>
          <p:nvPr>
            <p:ph type="title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l" sz="5000">
                <a:latin typeface="Arial Narrow"/>
                <a:ea typeface="Arial Narrow"/>
                <a:cs typeface="Arial Narrow"/>
                <a:sym typeface="Arial Narrow"/>
              </a:rPr>
              <a:t>Ideo precor beátam</a:t>
            </a:r>
            <a:br>
              <a:rPr b="1" lang="pl" sz="5000"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lang="pl" sz="5000">
                <a:latin typeface="Arial Narrow"/>
                <a:ea typeface="Arial Narrow"/>
                <a:cs typeface="Arial Narrow"/>
                <a:sym typeface="Arial Narrow"/>
              </a:rPr>
              <a:t>Maríam semper Vírginem,</a:t>
            </a:r>
            <a:br>
              <a:rPr b="1" lang="pl" sz="5000"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lang="pl" sz="5000">
                <a:latin typeface="Arial Narrow"/>
                <a:ea typeface="Arial Narrow"/>
                <a:cs typeface="Arial Narrow"/>
                <a:sym typeface="Arial Narrow"/>
              </a:rPr>
              <a:t>beátum Michaélem Archángelum, beátum Ioánnem Baptístam, sanctos Apóstolos Petrum et Paulum, omnes Sanctos, et vos, fratres, oráre pro me ad Dóminum, Deum nostrum.</a:t>
            </a:r>
            <a:endParaRPr b="1" sz="5000"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81"/>
          <p:cNvSpPr txBox="1"/>
          <p:nvPr>
            <p:ph type="title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6300">
                <a:solidFill>
                  <a:srgbClr val="FD000D"/>
                </a:solidFill>
                <a:latin typeface="Arial Narrow"/>
                <a:ea typeface="Arial Narrow"/>
                <a:cs typeface="Arial Narrow"/>
                <a:sym typeface="Arial Narrow"/>
              </a:rPr>
              <a:t>V.</a:t>
            </a:r>
            <a:r>
              <a:rPr b="1" lang="pl" sz="6300">
                <a:latin typeface="Arial Narrow"/>
                <a:ea typeface="Arial Narrow"/>
                <a:cs typeface="Arial Narrow"/>
                <a:sym typeface="Arial Narrow"/>
              </a:rPr>
              <a:t> Dómine, non sum dignus,</a:t>
            </a:r>
            <a:br>
              <a:rPr b="1" lang="pl" sz="6300"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lang="pl" sz="6300">
                <a:latin typeface="Arial Narrow"/>
                <a:ea typeface="Arial Narrow"/>
                <a:cs typeface="Arial Narrow"/>
                <a:sym typeface="Arial Narrow"/>
              </a:rPr>
              <a:t>ut intres sub tectum meum:</a:t>
            </a:r>
            <a:br>
              <a:rPr b="1" lang="pl" sz="6300"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lang="pl" sz="6300">
                <a:latin typeface="Arial Narrow"/>
                <a:ea typeface="Arial Narrow"/>
                <a:cs typeface="Arial Narrow"/>
                <a:sym typeface="Arial Narrow"/>
              </a:rPr>
              <a:t>sed tantum dic verbo,</a:t>
            </a:r>
            <a:br>
              <a:rPr b="1" lang="pl" sz="6300"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lang="pl" sz="6300">
                <a:latin typeface="Arial Narrow"/>
                <a:ea typeface="Arial Narrow"/>
                <a:cs typeface="Arial Narrow"/>
                <a:sym typeface="Arial Narrow"/>
              </a:rPr>
              <a:t>et sanábitur ánima mea.</a:t>
            </a:r>
            <a:endParaRPr b="1" sz="6300"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82"/>
          <p:cNvSpPr txBox="1"/>
          <p:nvPr>
            <p:ph idx="1" type="body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50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Communio:</a:t>
            </a:r>
            <a:endParaRPr b="1" sz="50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pl" sz="5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Nagle dał się słyszeć z nieba szum jakby nadchodzącego wichru gwałtownego tam gdzie przebywali, alleluja. I wszyscy zostali napełnieni Duchem Świętym i mówili o wielkich sprawach Bożych, alleluja, alleluja.</a:t>
            </a:r>
            <a:endParaRPr b="1" sz="50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83"/>
          <p:cNvSpPr txBox="1"/>
          <p:nvPr>
            <p:ph idx="1" type="body"/>
          </p:nvPr>
        </p:nvSpPr>
        <p:spPr>
          <a:xfrm>
            <a:off x="150" y="0"/>
            <a:ext cx="9144000" cy="685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5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1.	Pamiątkę dnia świątecznego,</a:t>
            </a:r>
            <a:endParaRPr b="1" sz="5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4572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5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Zesłania Ducha Świętego,</a:t>
            </a:r>
            <a:endParaRPr b="1" sz="5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4572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5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dziś z Kościołem obchodzimy,</a:t>
            </a:r>
            <a:endParaRPr b="1" sz="5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4572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5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Dawcę darów pieśnią czcimy.</a:t>
            </a:r>
            <a:endParaRPr b="1" sz="5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457200" lvl="0" marL="45720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pl" sz="5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Alleluja, alleluja.</a:t>
            </a:r>
            <a:endParaRPr b="1" sz="5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0"/>
          <p:cNvSpPr txBox="1"/>
          <p:nvPr>
            <p:ph type="title"/>
          </p:nvPr>
        </p:nvSpPr>
        <p:spPr>
          <a:xfrm>
            <a:off x="311700" y="124238"/>
            <a:ext cx="8520600" cy="118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60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Introit:</a:t>
            </a:r>
            <a:endParaRPr b="1" sz="6000">
              <a:solidFill>
                <a:srgbClr val="FF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29" name="Google Shape;129;p30"/>
          <p:cNvSpPr txBox="1"/>
          <p:nvPr>
            <p:ph idx="1" type="body"/>
          </p:nvPr>
        </p:nvSpPr>
        <p:spPr>
          <a:xfrm>
            <a:off x="311700" y="1128252"/>
            <a:ext cx="8520600" cy="518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pl" sz="6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Duch Pański napełnił</a:t>
            </a:r>
            <a:br>
              <a:rPr b="1" lang="pl" sz="6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lang="pl" sz="6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okrąg ziemi, alleluja:</a:t>
            </a:r>
            <a:br>
              <a:rPr b="1" lang="pl" sz="6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lang="pl" sz="6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 Ten, który wszystko obejmuje, zna każde słowo, alleluja, alleluja, alleluja.</a:t>
            </a:r>
            <a:endParaRPr b="1" sz="60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84"/>
          <p:cNvSpPr txBox="1"/>
          <p:nvPr>
            <p:ph idx="1" type="body"/>
          </p:nvPr>
        </p:nvSpPr>
        <p:spPr>
          <a:xfrm>
            <a:off x="150" y="0"/>
            <a:ext cx="9144000" cy="685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5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2</a:t>
            </a:r>
            <a:r>
              <a:rPr b="1" lang="pl" sz="5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.	</a:t>
            </a:r>
            <a:r>
              <a:rPr b="1" lang="pl" sz="5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Co Ezechiel zwiastował,</a:t>
            </a:r>
            <a:endParaRPr b="1" sz="55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4572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5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 czym Joel prorokował,</a:t>
            </a:r>
            <a:endParaRPr b="1" sz="55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4572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5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to na oczy wszelkie ciało</a:t>
            </a:r>
            <a:endParaRPr b="1" sz="55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4572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5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w dzień świąteczny oglądało.</a:t>
            </a:r>
            <a:endParaRPr b="1" sz="55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457200" lvl="0" marL="45720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pl" sz="5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Alleluja, alleluja.</a:t>
            </a:r>
            <a:endParaRPr b="1" sz="55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85"/>
          <p:cNvSpPr txBox="1"/>
          <p:nvPr>
            <p:ph idx="1" type="body"/>
          </p:nvPr>
        </p:nvSpPr>
        <p:spPr>
          <a:xfrm>
            <a:off x="150" y="0"/>
            <a:ext cx="9144000" cy="685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59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3.	</a:t>
            </a:r>
            <a:r>
              <a:rPr b="1" lang="pl" sz="59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Gdy Apostołowie mili</a:t>
            </a:r>
            <a:endParaRPr b="1" sz="59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4572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59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w tym dniu żem się modlili,</a:t>
            </a:r>
            <a:endParaRPr b="1" sz="59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4572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59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nad nimi się płomieniste</a:t>
            </a:r>
            <a:endParaRPr b="1" sz="59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4572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59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jawią języki ogniste.</a:t>
            </a:r>
            <a:endParaRPr b="1" sz="59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457200" lvl="0" marL="45720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pl" sz="59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Alleluja, alleluja.</a:t>
            </a:r>
            <a:endParaRPr b="1" sz="59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86"/>
          <p:cNvSpPr txBox="1"/>
          <p:nvPr>
            <p:ph idx="1" type="body"/>
          </p:nvPr>
        </p:nvSpPr>
        <p:spPr>
          <a:xfrm>
            <a:off x="150" y="0"/>
            <a:ext cx="9144000" cy="685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5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4.	</a:t>
            </a:r>
            <a:r>
              <a:rPr b="1" lang="pl" sz="5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Boskim ogniem zapaleni,</a:t>
            </a:r>
            <a:endParaRPr b="1" sz="55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4572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5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Duchem Świętym napełnieni,</a:t>
            </a:r>
            <a:endParaRPr b="1" sz="55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4572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5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śmiało wśród tłumu wielkiego</a:t>
            </a:r>
            <a:endParaRPr b="1" sz="54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4572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5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głoszą Ukrzyżowanego.</a:t>
            </a:r>
            <a:endParaRPr b="1" sz="55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457200" lvl="0" marL="45720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pl" sz="5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Alleluja, alleluja.</a:t>
            </a:r>
            <a:endParaRPr b="1" sz="55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87"/>
          <p:cNvSpPr txBox="1"/>
          <p:nvPr>
            <p:ph idx="1" type="body"/>
          </p:nvPr>
        </p:nvSpPr>
        <p:spPr>
          <a:xfrm>
            <a:off x="150" y="0"/>
            <a:ext cx="9144000" cy="685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5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5.	</a:t>
            </a:r>
            <a:r>
              <a:rPr b="1" lang="pl" sz="53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Święty Piotr jednym kazaniem,</a:t>
            </a:r>
            <a:endParaRPr b="1" sz="53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4572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5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Ducha Świętego działaniem,</a:t>
            </a:r>
            <a:endParaRPr b="1" sz="54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4572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5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tak porusza słuchające,</a:t>
            </a:r>
            <a:endParaRPr b="1" sz="54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4572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5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że nawraca trzy tysiące.</a:t>
            </a:r>
            <a:endParaRPr b="1" sz="54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457200" lvl="0" marL="45720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pl" sz="5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Alleluja, alleluja.</a:t>
            </a:r>
            <a:endParaRPr b="1" sz="54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88"/>
          <p:cNvSpPr txBox="1"/>
          <p:nvPr>
            <p:ph idx="1" type="body"/>
          </p:nvPr>
        </p:nvSpPr>
        <p:spPr>
          <a:xfrm>
            <a:off x="150" y="0"/>
            <a:ext cx="9144000" cy="685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5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6.	</a:t>
            </a:r>
            <a:r>
              <a:rPr b="1" lang="pl" sz="5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Dziwują się Elamici,</a:t>
            </a:r>
            <a:endParaRPr b="1" sz="54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4572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5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z ziem dalekich prozelici,</a:t>
            </a:r>
            <a:endParaRPr b="1" sz="54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4572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5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 Partowie i Medowie,</a:t>
            </a:r>
            <a:endParaRPr b="1" sz="54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4572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5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że ich słyszą w swojej mowie.</a:t>
            </a:r>
            <a:endParaRPr b="1" sz="54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457200" lvl="0" marL="45720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pl" sz="5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Alleluja, alleluja.</a:t>
            </a:r>
            <a:endParaRPr b="1" sz="55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89"/>
          <p:cNvSpPr txBox="1"/>
          <p:nvPr>
            <p:ph idx="1" type="body"/>
          </p:nvPr>
        </p:nvSpPr>
        <p:spPr>
          <a:xfrm>
            <a:off x="150" y="0"/>
            <a:ext cx="9144000" cy="685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6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7.	</a:t>
            </a:r>
            <a:r>
              <a:rPr b="1" lang="pl" sz="6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Ci co Pana krzyżowali,</a:t>
            </a:r>
            <a:endParaRPr b="1" sz="60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4572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6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ciężko grzechów żałowali,</a:t>
            </a:r>
            <a:endParaRPr b="1" sz="60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4572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6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Apostołów się pytali,</a:t>
            </a:r>
            <a:endParaRPr b="1" sz="60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4572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6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jakby Boga przebłagali.</a:t>
            </a:r>
            <a:endParaRPr b="1" sz="60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457200" lvl="0" marL="45720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pl" sz="6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Alleluja, alleluja.</a:t>
            </a:r>
            <a:endParaRPr b="1" sz="61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90"/>
          <p:cNvSpPr txBox="1"/>
          <p:nvPr>
            <p:ph idx="1" type="body"/>
          </p:nvPr>
        </p:nvSpPr>
        <p:spPr>
          <a:xfrm>
            <a:off x="150" y="0"/>
            <a:ext cx="9144000" cy="685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5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8.	</a:t>
            </a:r>
            <a:r>
              <a:rPr b="1" lang="pl" sz="5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Rzekł Piotr do nich:</a:t>
            </a:r>
            <a:endParaRPr b="1" sz="50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4572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5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"Pokutujcie, w Pana wierzcie,</a:t>
            </a:r>
            <a:endParaRPr b="1" sz="50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9144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5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chrzest przyjmujcie,</a:t>
            </a:r>
            <a:endParaRPr b="1" sz="50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4572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5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gdy się grzechów pozbędziecie,</a:t>
            </a:r>
            <a:endParaRPr b="1" sz="50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4572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5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Ducha Świętego weźmiecie".</a:t>
            </a:r>
            <a:endParaRPr b="1" sz="50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457200" lvl="0" marL="45720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pl" sz="5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Alleluja, alleluja.</a:t>
            </a:r>
            <a:endParaRPr b="1" sz="5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91"/>
          <p:cNvSpPr txBox="1"/>
          <p:nvPr>
            <p:ph idx="1" type="body"/>
          </p:nvPr>
        </p:nvSpPr>
        <p:spPr>
          <a:xfrm>
            <a:off x="150" y="0"/>
            <a:ext cx="9144000" cy="685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57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</a:t>
            </a:r>
            <a:r>
              <a:rPr b="1" lang="pl" sz="5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9.	</a:t>
            </a:r>
            <a:r>
              <a:rPr b="1" lang="pl" sz="5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Odtąd już wiernych niemało</a:t>
            </a:r>
            <a:endParaRPr b="1" sz="56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4572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5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od dnia do dnia przybywało;</a:t>
            </a:r>
            <a:endParaRPr b="1" sz="56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4572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5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już na okoliczne miasta</a:t>
            </a:r>
            <a:endParaRPr b="1" sz="56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4572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5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Kościół Boży się rozrasta.</a:t>
            </a:r>
            <a:endParaRPr b="1" sz="56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457200" lvl="0" marL="45720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pl" sz="5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Alleluja, alleluja.</a:t>
            </a:r>
            <a:endParaRPr b="1" sz="56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92"/>
          <p:cNvSpPr txBox="1"/>
          <p:nvPr>
            <p:ph idx="1" type="body"/>
          </p:nvPr>
        </p:nvSpPr>
        <p:spPr>
          <a:xfrm>
            <a:off x="150" y="0"/>
            <a:ext cx="9144000" cy="685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53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10</a:t>
            </a:r>
            <a:r>
              <a:rPr b="1" lang="pl" sz="53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.	</a:t>
            </a:r>
            <a:r>
              <a:rPr b="1" lang="pl" sz="53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Lecz już uczniom rozkaz dany:</a:t>
            </a:r>
            <a:endParaRPr b="1" sz="53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4572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53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"Rozejść się między pogany!"</a:t>
            </a:r>
            <a:endParaRPr b="1" sz="53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4572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53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Tamci mocą słów i cudów</a:t>
            </a:r>
            <a:endParaRPr b="1" sz="53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4572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53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nawracają wiele ludów.</a:t>
            </a:r>
            <a:endParaRPr b="1" sz="53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457200" lvl="0" marL="45720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pl" sz="53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Alleluja, alleluja.</a:t>
            </a:r>
            <a:endParaRPr b="1" sz="53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93"/>
          <p:cNvSpPr txBox="1"/>
          <p:nvPr>
            <p:ph idx="1" type="body"/>
          </p:nvPr>
        </p:nvSpPr>
        <p:spPr>
          <a:xfrm>
            <a:off x="150" y="0"/>
            <a:ext cx="9144000" cy="685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5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11.	</a:t>
            </a:r>
            <a:r>
              <a:rPr b="1" lang="pl" sz="5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Myśmy też wezwani byli,</a:t>
            </a:r>
            <a:endParaRPr b="1" sz="56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4572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5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byśmy w Chrystusa wierzyli;</a:t>
            </a:r>
            <a:endParaRPr b="1" sz="56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4572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5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za dar wiary dziś dziękujmy</a:t>
            </a:r>
            <a:endParaRPr b="1" sz="56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4572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5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 wierność Bogu ślubujmy.</a:t>
            </a:r>
            <a:endParaRPr b="1" sz="56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457200" lvl="0" marL="45720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pl" sz="5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Alleluja, alleluja.</a:t>
            </a:r>
            <a:endParaRPr b="1" sz="56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/>
          <p:nvPr>
            <p:ph idx="1" type="body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pl" sz="7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Alleluja, alleluja.</a:t>
            </a:r>
            <a:br>
              <a:rPr b="1" lang="pl" sz="7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lang="pl" sz="7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Ześlij Ducha Twojego,</a:t>
            </a:r>
            <a:br>
              <a:rPr b="1" lang="pl" sz="7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lang="pl" sz="7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 powstanie życie i odnowisz oblicze ziemi, alleluja.</a:t>
            </a:r>
            <a:endParaRPr b="1" sz="76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94"/>
          <p:cNvSpPr txBox="1"/>
          <p:nvPr>
            <p:ph idx="1" type="body"/>
          </p:nvPr>
        </p:nvSpPr>
        <p:spPr>
          <a:xfrm>
            <a:off x="150" y="0"/>
            <a:ext cx="9144000" cy="685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53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12.	</a:t>
            </a:r>
            <a:r>
              <a:rPr b="1" lang="pl" sz="53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Ducha to Świętego sprawa,</a:t>
            </a:r>
            <a:endParaRPr b="1" sz="53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4572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53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że wytrwanie w wierze dawa;</a:t>
            </a:r>
            <a:endParaRPr b="1" sz="53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4572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53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w prawdzie utwierdza każdego</a:t>
            </a:r>
            <a:endParaRPr b="1" sz="53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4572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53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do żywota przejrzanego.</a:t>
            </a:r>
            <a:endParaRPr b="1" sz="53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457200" lvl="0" marL="45720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pl" sz="53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Alleluja, alleluja.</a:t>
            </a:r>
            <a:endParaRPr b="1" sz="53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95"/>
          <p:cNvSpPr txBox="1"/>
          <p:nvPr>
            <p:ph idx="1" type="body"/>
          </p:nvPr>
        </p:nvSpPr>
        <p:spPr>
          <a:xfrm>
            <a:off x="150" y="0"/>
            <a:ext cx="9144000" cy="685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5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13.	</a:t>
            </a:r>
            <a:r>
              <a:rPr b="1" lang="pl" sz="5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 Dawco Ducha Świętego,</a:t>
            </a:r>
            <a:endParaRPr b="1" sz="5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4572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5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daj i nam dziś Gościa tego,</a:t>
            </a:r>
            <a:endParaRPr b="1" sz="5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4572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5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by litując się nad nami,</a:t>
            </a:r>
            <a:endParaRPr b="1" sz="5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4572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5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ubogacił nas darami.</a:t>
            </a:r>
            <a:endParaRPr b="1" sz="5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457200" lvl="0" marL="45720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pl" sz="5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Alleluja, alleluja.</a:t>
            </a:r>
            <a:endParaRPr b="1" sz="5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96"/>
          <p:cNvSpPr txBox="1"/>
          <p:nvPr>
            <p:ph idx="1" type="body"/>
          </p:nvPr>
        </p:nvSpPr>
        <p:spPr>
          <a:xfrm>
            <a:off x="150" y="0"/>
            <a:ext cx="9144000" cy="685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5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14.	</a:t>
            </a:r>
            <a:r>
              <a:rPr b="1" lang="pl" sz="5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Przybądź do nas Duchu Święty,</a:t>
            </a:r>
            <a:endParaRPr b="1" sz="50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4572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5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będziesz radośnie przyjęty;</a:t>
            </a:r>
            <a:endParaRPr b="1" sz="50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4572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4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dasz nam żyć w wierze, w miłości</a:t>
            </a:r>
            <a:endParaRPr b="1" sz="4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4572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5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 róść w Twej sprawiedliwości.</a:t>
            </a:r>
            <a:endParaRPr b="1" sz="50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457200" lvl="0" marL="45720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pl" sz="5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Alleluja, alleluja.</a:t>
            </a:r>
            <a:endParaRPr b="1" sz="50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97"/>
          <p:cNvSpPr txBox="1"/>
          <p:nvPr>
            <p:ph idx="1" type="body"/>
          </p:nvPr>
        </p:nvSpPr>
        <p:spPr>
          <a:xfrm>
            <a:off x="150" y="0"/>
            <a:ext cx="9144000" cy="685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5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15.	</a:t>
            </a:r>
            <a:r>
              <a:rPr b="1" lang="pl" sz="5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Duchu Święty, cześć Ci dajem,</a:t>
            </a:r>
            <a:endParaRPr b="1" sz="50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4572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49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z Ojcem, Synem wraz wyznajem;</a:t>
            </a:r>
            <a:endParaRPr b="1" sz="49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4572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5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trzem Osobom niechaj będzie</a:t>
            </a:r>
            <a:endParaRPr b="1" sz="50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4572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4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równa chwała zawsze, wszędzie!</a:t>
            </a:r>
            <a:endParaRPr b="1" sz="4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457200" lvl="0" marL="45720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pl" sz="5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Alleluja, alleluja.</a:t>
            </a:r>
            <a:endParaRPr b="1" sz="50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98"/>
          <p:cNvSpPr txBox="1"/>
          <p:nvPr>
            <p:ph idx="1" type="body"/>
          </p:nvPr>
        </p:nvSpPr>
        <p:spPr>
          <a:xfrm>
            <a:off x="150" y="0"/>
            <a:ext cx="9144000" cy="685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7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1" lang="pl" sz="6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1.	</a:t>
            </a:r>
            <a:r>
              <a:rPr b="1" lang="pl" sz="6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Veni, </a:t>
            </a:r>
            <a:r>
              <a:rPr b="1" lang="pl" sz="6800" u="sng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Cre</a:t>
            </a:r>
            <a:r>
              <a:rPr b="1" lang="pl" sz="6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á</a:t>
            </a:r>
            <a:r>
              <a:rPr b="1" lang="pl" sz="6800" u="sng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tor</a:t>
            </a:r>
            <a:r>
              <a:rPr b="1" lang="pl" sz="6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Spíritus,</a:t>
            </a:r>
            <a:endParaRPr b="1" sz="6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4572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6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Mentes tuó</a:t>
            </a:r>
            <a:r>
              <a:rPr b="1" lang="pl" sz="6800" u="sng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rum</a:t>
            </a:r>
            <a:r>
              <a:rPr b="1" lang="pl" sz="6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vísita,</a:t>
            </a:r>
            <a:endParaRPr b="1" sz="6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4572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6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Im</a:t>
            </a:r>
            <a:r>
              <a:rPr b="1" lang="pl" sz="6800" u="sng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ple</a:t>
            </a:r>
            <a:r>
              <a:rPr b="1" lang="pl" sz="6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1" lang="pl" sz="6800" u="sng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supérna</a:t>
            </a:r>
            <a:r>
              <a:rPr b="1" lang="pl" sz="6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grátia,</a:t>
            </a:r>
            <a:endParaRPr b="1" sz="6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457200" lvl="0" marL="45720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pl" sz="6800" u="sng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Quæ</a:t>
            </a:r>
            <a:r>
              <a:rPr b="1" lang="pl" sz="6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tu </a:t>
            </a:r>
            <a:r>
              <a:rPr b="1" lang="pl" sz="6800" u="sng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cre</a:t>
            </a:r>
            <a:r>
              <a:rPr b="1" lang="pl" sz="6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á</a:t>
            </a:r>
            <a:r>
              <a:rPr b="1" lang="pl" sz="6800" u="sng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sti</a:t>
            </a:r>
            <a:r>
              <a:rPr b="1" lang="pl" sz="6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péctora.</a:t>
            </a:r>
            <a:endParaRPr b="1" sz="6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99"/>
          <p:cNvSpPr txBox="1"/>
          <p:nvPr>
            <p:ph idx="1" type="body"/>
          </p:nvPr>
        </p:nvSpPr>
        <p:spPr>
          <a:xfrm>
            <a:off x="150" y="0"/>
            <a:ext cx="9144000" cy="685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5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1" lang="pl" sz="63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3</a:t>
            </a:r>
            <a:r>
              <a:rPr b="1" lang="pl" sz="63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.	</a:t>
            </a:r>
            <a:r>
              <a:rPr b="1" lang="pl" sz="63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Tu sep</a:t>
            </a:r>
            <a:r>
              <a:rPr b="1" lang="pl" sz="6300" u="sng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ti</a:t>
            </a:r>
            <a:r>
              <a:rPr b="1" lang="pl" sz="63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fór</a:t>
            </a:r>
            <a:r>
              <a:rPr b="1" lang="pl" sz="6300" u="sng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mis</a:t>
            </a:r>
            <a:r>
              <a:rPr b="1" lang="pl" sz="63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múnere,</a:t>
            </a:r>
            <a:endParaRPr b="1" sz="63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4572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63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Dig</a:t>
            </a:r>
            <a:r>
              <a:rPr b="1" i="1" lang="pl" sz="6300">
                <a:latin typeface="Arial Narrow"/>
                <a:ea typeface="Arial Narrow"/>
                <a:cs typeface="Arial Narrow"/>
                <a:sym typeface="Arial Narrow"/>
              </a:rPr>
              <a:t>i</a:t>
            </a:r>
            <a:r>
              <a:rPr b="1" lang="pl" sz="63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tus patér</a:t>
            </a:r>
            <a:r>
              <a:rPr b="1" lang="pl" sz="6300" u="sng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næ</a:t>
            </a:r>
            <a:r>
              <a:rPr b="1" lang="pl" sz="63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déxteræ,</a:t>
            </a:r>
            <a:endParaRPr b="1" sz="63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4572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63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Tu </a:t>
            </a:r>
            <a:r>
              <a:rPr b="1" lang="pl" sz="6300" u="sng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rite</a:t>
            </a:r>
            <a:r>
              <a:rPr b="1" lang="pl" sz="63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1" lang="pl" sz="6300" u="sng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promís</a:t>
            </a:r>
            <a:r>
              <a:rPr b="1" lang="pl" sz="63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sum Patris,</a:t>
            </a:r>
            <a:endParaRPr b="1" sz="63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457200" lvl="0" marL="45720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pl" sz="6300" u="sng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Ser</a:t>
            </a:r>
            <a:r>
              <a:rPr b="1" lang="pl" sz="63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mó</a:t>
            </a:r>
            <a:r>
              <a:rPr b="1" lang="pl" sz="6300" u="sng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ne</a:t>
            </a:r>
            <a:r>
              <a:rPr b="1" lang="pl" sz="63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di</a:t>
            </a:r>
            <a:r>
              <a:rPr b="1" lang="pl" sz="6300" u="sng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tans</a:t>
            </a:r>
            <a:r>
              <a:rPr b="1" lang="pl" sz="63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gúttura.</a:t>
            </a:r>
            <a:endParaRPr b="1" sz="63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100"/>
          <p:cNvSpPr txBox="1"/>
          <p:nvPr>
            <p:ph idx="1" type="body"/>
          </p:nvPr>
        </p:nvSpPr>
        <p:spPr>
          <a:xfrm>
            <a:off x="150" y="0"/>
            <a:ext cx="9144000" cy="685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53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1" lang="pl" sz="6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5</a:t>
            </a:r>
            <a:r>
              <a:rPr b="1" lang="pl" sz="6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.	</a:t>
            </a:r>
            <a:r>
              <a:rPr b="1" lang="pl" sz="6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Hostem </a:t>
            </a:r>
            <a:r>
              <a:rPr b="1" lang="pl" sz="6000" u="sng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re</a:t>
            </a:r>
            <a:r>
              <a:rPr b="1" lang="pl" sz="6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pél</a:t>
            </a:r>
            <a:r>
              <a:rPr b="1" lang="pl" sz="6000" u="sng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las</a:t>
            </a:r>
            <a:r>
              <a:rPr b="1" lang="pl" sz="6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lóngius,</a:t>
            </a:r>
            <a:endParaRPr b="1" sz="60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4572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6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Pacémque do</a:t>
            </a:r>
            <a:r>
              <a:rPr b="1" lang="pl" sz="6000" u="sng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nes</a:t>
            </a:r>
            <a:r>
              <a:rPr b="1" lang="pl" sz="6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prótinus:</a:t>
            </a:r>
            <a:endParaRPr b="1" sz="60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4572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6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Du</a:t>
            </a:r>
            <a:r>
              <a:rPr b="1" lang="pl" sz="6000" u="sng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ctóre</a:t>
            </a:r>
            <a:r>
              <a:rPr b="1" lang="pl" sz="6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1" lang="pl" sz="6000" u="sng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sic</a:t>
            </a:r>
            <a:r>
              <a:rPr b="1" lang="pl" sz="6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1" lang="pl" sz="6000" u="sng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te</a:t>
            </a:r>
            <a:r>
              <a:rPr b="1" lang="pl" sz="6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prævio</a:t>
            </a:r>
            <a:endParaRPr b="1" sz="60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457200" lvl="0" marL="45720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pl" sz="6000" u="sng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Vi</a:t>
            </a:r>
            <a:r>
              <a:rPr b="1" lang="pl" sz="6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té</a:t>
            </a:r>
            <a:r>
              <a:rPr b="1" lang="pl" sz="6000" u="sng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mus</a:t>
            </a:r>
            <a:r>
              <a:rPr b="1" lang="pl" sz="6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om</a:t>
            </a:r>
            <a:r>
              <a:rPr b="1" lang="pl" sz="6000" u="sng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ne</a:t>
            </a:r>
            <a:r>
              <a:rPr b="1" lang="pl" sz="6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nóxium.</a:t>
            </a:r>
            <a:endParaRPr b="1" sz="60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01"/>
          <p:cNvSpPr txBox="1"/>
          <p:nvPr>
            <p:ph idx="1" type="body"/>
          </p:nvPr>
        </p:nvSpPr>
        <p:spPr>
          <a:xfrm>
            <a:off x="150" y="0"/>
            <a:ext cx="9144000" cy="685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6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1" lang="pl" sz="67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7</a:t>
            </a:r>
            <a:r>
              <a:rPr b="1" lang="pl" sz="67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.	</a:t>
            </a:r>
            <a:r>
              <a:rPr b="1" lang="pl" sz="67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Deo </a:t>
            </a:r>
            <a:r>
              <a:rPr b="1" lang="pl" sz="6700" u="sng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Pa</a:t>
            </a:r>
            <a:r>
              <a:rPr b="1" lang="pl" sz="67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tri </a:t>
            </a:r>
            <a:r>
              <a:rPr b="1" lang="pl" sz="6700" u="sng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sit</a:t>
            </a:r>
            <a:r>
              <a:rPr b="1" lang="pl" sz="67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glória,</a:t>
            </a:r>
            <a:endParaRPr b="1" sz="67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4572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67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Et Fílio, qu</a:t>
            </a:r>
            <a:r>
              <a:rPr b="1" i="1" lang="pl" sz="67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</a:t>
            </a:r>
            <a:r>
              <a:rPr b="1" lang="pl" sz="67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a mórtuis</a:t>
            </a:r>
            <a:endParaRPr b="1" sz="67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4572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67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Sur</a:t>
            </a:r>
            <a:r>
              <a:rPr b="1" lang="pl" sz="6700" u="sng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réxit</a:t>
            </a:r>
            <a:r>
              <a:rPr b="1" lang="pl" sz="67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, </a:t>
            </a:r>
            <a:r>
              <a:rPr b="1" lang="pl" sz="6700" u="sng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ac</a:t>
            </a:r>
            <a:r>
              <a:rPr b="1" lang="pl" sz="67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1" lang="pl" sz="6700" u="sng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Pa</a:t>
            </a:r>
            <a:r>
              <a:rPr b="1" lang="pl" sz="67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ráclito,</a:t>
            </a:r>
            <a:endParaRPr b="1" sz="67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4572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6700" u="sng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In</a:t>
            </a:r>
            <a:r>
              <a:rPr b="1" lang="pl" sz="67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sæ</a:t>
            </a:r>
            <a:r>
              <a:rPr b="1" lang="pl" sz="6700" u="sng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cu</a:t>
            </a:r>
            <a:r>
              <a:rPr b="1" lang="pl" sz="67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ló</a:t>
            </a:r>
            <a:r>
              <a:rPr b="1" lang="pl" sz="6700" u="sng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rum</a:t>
            </a:r>
            <a:r>
              <a:rPr b="1" lang="pl" sz="67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sæcula.</a:t>
            </a:r>
            <a:endParaRPr b="1" sz="67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457200" lvl="0" marL="45720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pl" sz="67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Amen.</a:t>
            </a:r>
            <a:endParaRPr b="1" sz="67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102"/>
          <p:cNvSpPr txBox="1"/>
          <p:nvPr>
            <p:ph idx="1" type="body"/>
          </p:nvPr>
        </p:nvSpPr>
        <p:spPr>
          <a:xfrm>
            <a:off x="150" y="0"/>
            <a:ext cx="9144000" cy="685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57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</a:t>
            </a:r>
            <a:r>
              <a:rPr b="1" lang="pl" sz="57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1</a:t>
            </a:r>
            <a:r>
              <a:rPr b="1" lang="pl" sz="57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.	</a:t>
            </a:r>
            <a:r>
              <a:rPr b="1" lang="pl" sz="57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Przybądź Duchu Święty,</a:t>
            </a:r>
            <a:br>
              <a:rPr b="1" lang="pl" sz="57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lang="pl" sz="57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		Ześlij z nieba wzięty,</a:t>
            </a:r>
            <a:br>
              <a:rPr b="1" lang="pl" sz="57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lang="pl" sz="57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		Światła Twego strumień.</a:t>
            </a:r>
            <a:endParaRPr b="1" sz="57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457200" lvl="0" marL="45720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pl" sz="57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Przyjdź, Ojcze ubogich</a:t>
            </a:r>
            <a:br>
              <a:rPr b="1" lang="pl" sz="57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lang="pl" sz="57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	Przyjdź, Dawco łask drogich</a:t>
            </a:r>
            <a:br>
              <a:rPr b="1" lang="pl" sz="57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lang="pl" sz="57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	Przyjdź, Światłości sumień!</a:t>
            </a:r>
            <a:endParaRPr b="1" sz="60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103"/>
          <p:cNvSpPr txBox="1"/>
          <p:nvPr>
            <p:ph idx="1" type="body"/>
          </p:nvPr>
        </p:nvSpPr>
        <p:spPr>
          <a:xfrm>
            <a:off x="150" y="0"/>
            <a:ext cx="9144000" cy="685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6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2.	</a:t>
            </a:r>
            <a:r>
              <a:rPr b="1" lang="pl" sz="6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 najmilszy z Gości,</a:t>
            </a:r>
            <a:br>
              <a:rPr b="1" lang="pl" sz="6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lang="pl" sz="6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		Słodka serc radości,</a:t>
            </a:r>
            <a:br>
              <a:rPr b="1" lang="pl" sz="6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lang="pl" sz="6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		Słodkie orzeźwienie.</a:t>
            </a:r>
            <a:endParaRPr b="1" sz="6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457200" lvl="0" marL="45720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pl" sz="6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W pracy Tyś ochłodą,</a:t>
            </a:r>
            <a:br>
              <a:rPr b="1" lang="pl" sz="6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lang="pl" sz="6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	W skwarze żywą wodą,</a:t>
            </a:r>
            <a:br>
              <a:rPr b="1" lang="pl" sz="6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lang="pl" sz="6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	W płaczu utulenie.</a:t>
            </a:r>
            <a:endParaRPr b="1" sz="6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/>
          <p:nvPr>
            <p:ph idx="1" type="body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l" sz="5900">
                <a:solidFill>
                  <a:srgbClr val="FD000D"/>
                </a:solidFill>
                <a:latin typeface="Arial Narrow"/>
                <a:ea typeface="Arial Narrow"/>
                <a:cs typeface="Arial Narrow"/>
                <a:sym typeface="Arial Narrow"/>
              </a:rPr>
              <a:t>Teraz należy uklęknąć</a:t>
            </a:r>
            <a:endParaRPr b="1" i="1" sz="5900">
              <a:solidFill>
                <a:srgbClr val="FD000D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pl" sz="5800">
                <a:solidFill>
                  <a:srgbClr val="FD000D"/>
                </a:solidFill>
                <a:latin typeface="Arial Narrow"/>
                <a:ea typeface="Arial Narrow"/>
                <a:cs typeface="Arial Narrow"/>
                <a:sym typeface="Arial Narrow"/>
              </a:rPr>
              <a:t>V.</a:t>
            </a:r>
            <a:r>
              <a:rPr lang="pl" sz="6800">
                <a:solidFill>
                  <a:srgbClr val="FD000D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1" lang="pl" sz="5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Przyjdź, Duchu Święty, napełnij serca Twych wiernych</a:t>
            </a:r>
            <a:br>
              <a:rPr b="1" lang="pl" sz="5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lang="pl" sz="5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 zapal w nich ogień</a:t>
            </a:r>
            <a:br>
              <a:rPr b="1" lang="pl" sz="5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lang="pl" sz="5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Twojej miłości.</a:t>
            </a:r>
            <a:endParaRPr b="1" sz="5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04"/>
          <p:cNvSpPr txBox="1"/>
          <p:nvPr>
            <p:ph idx="1" type="body"/>
          </p:nvPr>
        </p:nvSpPr>
        <p:spPr>
          <a:xfrm>
            <a:off x="150" y="0"/>
            <a:ext cx="9144000" cy="685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6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3.	</a:t>
            </a:r>
            <a:r>
              <a:rPr b="1" lang="pl" sz="6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Światłości najświętsza!</a:t>
            </a:r>
            <a:br>
              <a:rPr b="1" lang="pl" sz="6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lang="pl" sz="6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		Serc wierzących wnętrza</a:t>
            </a:r>
            <a:br>
              <a:rPr b="1" lang="pl" sz="6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lang="pl" sz="6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		Poddaj Swej potędze!</a:t>
            </a:r>
            <a:endParaRPr b="1" sz="60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457200" lvl="0" marL="45720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pl" sz="6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Bez Twojego tchnienia</a:t>
            </a:r>
            <a:br>
              <a:rPr b="1" lang="pl" sz="6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lang="pl" sz="6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	Cóż jest wśród stworzenia,</a:t>
            </a:r>
            <a:br>
              <a:rPr b="1" lang="pl" sz="6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lang="pl" sz="6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	Jeno cierń i nędze.</a:t>
            </a:r>
            <a:endParaRPr b="1" sz="60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105"/>
          <p:cNvSpPr txBox="1"/>
          <p:nvPr>
            <p:ph idx="1" type="body"/>
          </p:nvPr>
        </p:nvSpPr>
        <p:spPr>
          <a:xfrm>
            <a:off x="150" y="0"/>
            <a:ext cx="9144000" cy="685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6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4.	</a:t>
            </a:r>
            <a:r>
              <a:rPr b="1" lang="pl" sz="6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Obmyj, co nieświęte,</a:t>
            </a:r>
            <a:br>
              <a:rPr b="1" lang="pl" sz="6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lang="pl" sz="6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		Oschłym wlej zachętę,</a:t>
            </a:r>
            <a:br>
              <a:rPr b="1" lang="pl" sz="6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lang="pl" sz="6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		Ulecz serca ranę!</a:t>
            </a:r>
            <a:endParaRPr b="1" sz="61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457200" lvl="0" marL="45720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pl" sz="6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Nagnij, co jest harde,</a:t>
            </a:r>
            <a:br>
              <a:rPr b="1" lang="pl" sz="6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lang="pl" sz="6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	Rozgrzej serca twarde,</a:t>
            </a:r>
            <a:br>
              <a:rPr b="1" lang="pl" sz="6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lang="pl" sz="6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	Prowadź zabłąkane!</a:t>
            </a:r>
            <a:endParaRPr b="1" sz="61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106"/>
          <p:cNvSpPr txBox="1"/>
          <p:nvPr>
            <p:ph idx="1" type="body"/>
          </p:nvPr>
        </p:nvSpPr>
        <p:spPr>
          <a:xfrm>
            <a:off x="150" y="0"/>
            <a:ext cx="9144000" cy="685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6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5.	</a:t>
            </a:r>
            <a:r>
              <a:rPr b="1" lang="pl" sz="6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Daj Twoim wierzącym,</a:t>
            </a:r>
            <a:br>
              <a:rPr b="1" lang="pl" sz="6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lang="pl" sz="6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		W Tobie ufającym,</a:t>
            </a:r>
            <a:br>
              <a:rPr b="1" lang="pl" sz="6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lang="pl" sz="6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		Siedmiorakie dary!</a:t>
            </a:r>
            <a:endParaRPr b="1" sz="61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457200" lvl="0" marL="45720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pl" sz="6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Daj zasługę męstwa,</a:t>
            </a:r>
            <a:br>
              <a:rPr b="1" lang="pl" sz="6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lang="pl" sz="6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	Daj wieniec zwycięstwa,</a:t>
            </a:r>
            <a:br>
              <a:rPr b="1" lang="pl" sz="6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lang="pl" sz="6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	Daj szczęście bez miary!</a:t>
            </a:r>
            <a:endParaRPr b="1" sz="61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3"/>
          <p:cNvSpPr txBox="1"/>
          <p:nvPr>
            <p:ph type="title"/>
          </p:nvPr>
        </p:nvSpPr>
        <p:spPr>
          <a:xfrm>
            <a:off x="311700" y="544563"/>
            <a:ext cx="8520600" cy="118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63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Sequentia</a:t>
            </a:r>
            <a:r>
              <a:rPr b="1" lang="pl" sz="63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:</a:t>
            </a:r>
            <a:endParaRPr b="1" sz="6300">
              <a:solidFill>
                <a:srgbClr val="FF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5" name="Google Shape;145;p33"/>
          <p:cNvSpPr txBox="1"/>
          <p:nvPr>
            <p:ph idx="1" type="body"/>
          </p:nvPr>
        </p:nvSpPr>
        <p:spPr>
          <a:xfrm>
            <a:off x="0" y="2206725"/>
            <a:ext cx="9144000" cy="410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69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Przybądź Duchu Święty</a:t>
            </a:r>
            <a:endParaRPr b="1" sz="69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69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Ześlij na nas z nieba</a:t>
            </a:r>
            <a:endParaRPr b="1" sz="69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pl" sz="69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Promień Twego światła.</a:t>
            </a:r>
            <a:endParaRPr b="1" sz="69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