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embeddedFontLst>
    <p:embeddedFont>
      <p:font typeface="Arial Narrow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regular.fntdata"/><Relationship Id="rId11" Type="http://schemas.openxmlformats.org/officeDocument/2006/relationships/slide" Target="slides/slide6.xml"/><Relationship Id="rId22" Type="http://schemas.openxmlformats.org/officeDocument/2006/relationships/font" Target="fonts/ArialNarrow-italic.fntdata"/><Relationship Id="rId10" Type="http://schemas.openxmlformats.org/officeDocument/2006/relationships/slide" Target="slides/slide5.xml"/><Relationship Id="rId21" Type="http://schemas.openxmlformats.org/officeDocument/2006/relationships/font" Target="fonts/ArialNarrow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ArialNarrow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c34affaa3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c34affaa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c34affaa3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dc34affaa3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c34affaa3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c34affaa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dc34affaa3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dc34affaa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c34affaa3_0_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c34affaa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2c9a34ffe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2c9a34ff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c34affaa3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c34affaa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c34affaa3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c34affaa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Pentecostes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światłości błoga,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Napełń wnętrze serca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Wszystkich Twoich wiernych.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Bez Twej Boskiej Woli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Nie ma nic w człowieku,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Nie ma nic bez winy.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Obmyj to, co brudne,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Zroś to, co jest oschłe,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Ulecz, co zranione.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Zegnij, co oporne,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Ogrzej, co jest zimne,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Sprostuj to, co błędne.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Udziel Twoim wiernym,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Tobie ufającym,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Siedem świętych darów.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Daj zasługę cnoty,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Daj zbawienny koniec,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Daj wieczystą radość.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Amen. Alleluja.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Utwierdź to, Boże, czegoś w nas dokonał. Przez wzgląd na Twoją świątynię, która jest w Jeruzalem, niech królowie złożą Ci dary, alleluja.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Nagle dał się słyszeć z nieba szum jakby nadchodzącego wichru gwałtownego tam gdzie przebywali, alleluja. I wszyscy zostali napełnieni Duchem Świętym i mówili o wielkich sprawach Bożych, alleluja, alleluja.</a:t>
            </a:r>
            <a:endParaRPr sz="51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6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Duch Pański napełnił okrąg ziemi, alleluja: A Ten, który wszystko obejmuje, zna każde słowo, alleluja, alleluja, alleluja.</a:t>
            </a:r>
            <a:endParaRPr sz="6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Bóg wstaje, a rozpraszają się Jego wrogowie i pierzchają przed Jego obliczem ci, którzy Go nienawidzą.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6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Duch Pański napełnił okrąg ziemi, alleluja: A Ten, który wszystko obejmuje, zna każde słowo, alleluja, alleluja, alleluja.</a:t>
            </a:r>
            <a:endParaRPr sz="6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Ześlij Ducha Twojego, a powstanie życie i odnowisz oblicze ziemi, alleluja.</a:t>
            </a:r>
            <a:endParaRPr sz="7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Teraz należy uklęknąć</a:t>
            </a:r>
            <a:endParaRPr sz="7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Przyjdź, Duchu Święty, napełnij serca Twych wiernych i zapal w nich ogień Twojej miłości.</a:t>
            </a:r>
            <a:endParaRPr sz="7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Przybądź Duchu Święty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Ześlij na nas z nieba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Promień Twego światła.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Przyjdź, ojcze ubogich,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Przybądź, dawco darów,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Przybądź, serc światłości.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Przyjdź, Pocieszycielu,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Słodki gościu duszy,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Słodkie pokrzepienie.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Tyś spoczynkiem w pracy,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Tyś ochłodą w skwarze,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Tyś pociechą w płaczu.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