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011667405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401166740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Dominica VIII Post Pentecosten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O Boże, przyjęliśmy Twe miłosierdzie w pośrodku Twojej świątyni. Jak imię Twe Boże, tak i chwała Twoja sięga krańców ziemi; prawica Twoja pełna jest sprawiedliwości.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100">
                <a:latin typeface="Arial Narrow"/>
                <a:ea typeface="Arial Narrow"/>
                <a:cs typeface="Arial Narrow"/>
                <a:sym typeface="Arial Narrow"/>
              </a:rPr>
              <a:t> Wielki jest Pan i godny wszelkiej chwały – w mieście Boga naszego, na świętej Jego górze.</a:t>
            </a:r>
            <a:endParaRPr sz="5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3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3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O Boże, przyjęliśmy Twe miłosierdzie w pośrodku Twojej świątyni. Jak imię Twe Boże, tak i chwała Twoja sięga krańców ziemi; prawica Twoja pełna jest sprawiedliwości.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Bądź mi Boże obrońcą, bądź zamkiem warownym, abyś mnie ocalił.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Boże, do Ciebie się uciekam, Panie, niechaj się nie zawstydzę na wieki. Alleluja, alleluja.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Wielki jest Pan i godny wszelkiej chwały, w mieście Boga naszego, na świętej Swej górze. 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 wybawiasz naród uniżony, a pognębiasz oczy wyniosłe, bo któż prócz Pana jest Bogiem?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Skosztujcie i zobaczcie jak słodki jest Pan. Szczęśliwy człowiek, który mu ufa.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