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f90e95333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f90e9533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X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Kiedy wołałem do Pana, wysłuchał głosu mego przeciw tym, którzy na mnie nastają; i poniżył ich Ten, który króluje od wieków. Złóż troskę swoją na Pana, On sam cię podtrzyma.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Boże, usłysz modlitwę moją, i nie odsuwaj się od mojej prośby: zwróć się ku mnie i wysłuchaj mnie.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Kiedy wołałem do Pana, wysłuchał głosu mego przeciw tym, którzy na mnie nastają; i poniżył ich Ten, który króluje od wieków. Złóż troskę swoją na Pana, On sam cię podtrzyma.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Strzeż mnie, o Panie, jak źrenicy oka; w cieniu Twych skrzydeł mnie ukryj.</a:t>
            </a:r>
            <a:endParaRPr sz="53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Sprzed Twego oblicza niech wyrok o mnie wyjdzie, oczy Twoje widzą to, co sprawiedliwe.</a:t>
            </a:r>
            <a:b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Alleluja, alleluja.</a:t>
            </a:r>
            <a:endParaRPr sz="53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Ciebie, Boże, przystoi wielbić hymnem na Syjonie, Tobie dopełnią ślubów w Jeruzalem. Alleluja.</a:t>
            </a:r>
            <a:endParaRPr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Ku Tobie wznoszę duszę moją, Panie, Boże mój, Tobie ufam, niech nie doznam wstydu; niech się nie śmieją ze mnie wrogowie moi, wszyscy bowiem, co ufają Tobie, wstydu nie doznają.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Przyjmiesz ofiary prawe, dary i całopalenia, na ołtarzu Twoim, Panie.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