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Arial Narrow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.fntdata"/><Relationship Id="rId14" Type="http://schemas.openxmlformats.org/officeDocument/2006/relationships/font" Target="fonts/ArialNarrow-regular.fntdata"/><Relationship Id="rId17" Type="http://schemas.openxmlformats.org/officeDocument/2006/relationships/font" Target="fonts/ArialNarrow-boldItalic.fntdata"/><Relationship Id="rId16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946a7b41d6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946a7b41d6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5a347b459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5a347b45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200">
                <a:latin typeface="Arial Narrow"/>
                <a:ea typeface="Arial Narrow"/>
                <a:cs typeface="Arial Narrow"/>
                <a:sym typeface="Arial Narrow"/>
              </a:rPr>
              <a:t>Dominica XII Post Pentecosten</a:t>
            </a:r>
            <a:endParaRPr sz="82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3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latin typeface="Arial Narrow"/>
                <a:ea typeface="Arial Narrow"/>
                <a:cs typeface="Arial Narrow"/>
                <a:sym typeface="Arial Narrow"/>
              </a:rPr>
              <a:t>Boże, wejrzyj ku wspomożeniu memu, Panie pospiesz ku ratunkowi memu. Niech się zawstydzą i okryją rumieńcem, którzy na życie me godzą.</a:t>
            </a:r>
            <a:endParaRPr sz="57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000">
                <a:latin typeface="Arial Narrow"/>
                <a:ea typeface="Arial Narrow"/>
                <a:cs typeface="Arial Narrow"/>
                <a:sym typeface="Arial Narrow"/>
              </a:rPr>
              <a:t> Niechaj się cofną i wstydem okryją ci, którzy z nieszczęść moich się weselą.</a:t>
            </a:r>
            <a:endParaRPr sz="5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000"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50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3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latin typeface="Arial Narrow"/>
                <a:ea typeface="Arial Narrow"/>
                <a:cs typeface="Arial Narrow"/>
                <a:sym typeface="Arial Narrow"/>
              </a:rPr>
              <a:t>Boże, wejrzyj ku wspomożeniu memu, Panie pospiesz ku ratunkowi memu. Niech się zawstydzą i okryją rumieńcem, którzy na życie me godzą.</a:t>
            </a:r>
            <a:endParaRPr sz="57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3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W każdym czasie będę błogosławił Panu; na ustach moich zawsze Jego chwała.</a:t>
            </a:r>
            <a:endParaRPr sz="530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3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 W Panu dusza moja będzie się chlubiła: niech słyszą pokorni i niech się weselą.</a:t>
            </a:r>
            <a:br>
              <a:rPr lang="pl" sz="53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3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Alleluja, alleluja.</a:t>
            </a:r>
            <a:endParaRPr sz="530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 </a:t>
            </a:r>
            <a:r>
              <a:rPr lang="pl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Panie Boże, Zbawicielu mój, podczas dnia wołam i w nocy żalę się przed Tobą. Alleluja.</a:t>
            </a:r>
            <a:endParaRPr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Ofertorium:</a:t>
            </a:r>
            <a:endParaRPr sz="43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latin typeface="Arial Narrow"/>
                <a:ea typeface="Arial Narrow"/>
                <a:cs typeface="Arial Narrow"/>
                <a:sym typeface="Arial Narrow"/>
              </a:rPr>
              <a:t>Mojżesz modlił się do Pana, Boga swego mówiąc: Czemuż Panie, gniewa się zapalczywość Twoja przeciw ludowi Twemu? Niech ucichnie gniew Twój. Wspomnij na Abrahama, Izaaka i Jakuba, którym przysiągłeś dać ziemię mlekiem i miodem płynącą. I dał się ubłagać Pan, żeby nie czynił złego, którym zagroził ludowi swemu.</a:t>
            </a:r>
            <a:endParaRPr sz="43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 sz="54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Owocem dzieł Twoich, Panie, nasyca się ziemia. Ty sprawiasz, że ziemia rodzi pokarm: wino, aby rozweselało serce człowieka i oliwę, aby odświeżała jego oblicze i chleb, aby krzepił jego serce.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