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5e1686324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5e168632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XIII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Wejrzyj, o Panie, na Twoje przymierze: o życiu Twych ubogich nie zapominaj na wieki; powstań, o Panie, prowadź sprawę Twoją, nie zapominaj wołania tych, co Cię szukają.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Czemu, o Boże, całkiem nas opuszczasz i gniew Twój się sroży na owce Twego pastwiska?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Wejrzyj, o Panie, na Twoje przymierze: o życiu Twych ubogich nie zapominaj na wieki; powstań, o Panie, prowadź sprawę Twoją, nie zapominaj wołania tych, co Cię szukają.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Wejrzyj, o Panie, na Twoje przymierze: o życiu Twych ubogich nie zapominaj na wieki.</a:t>
            </a:r>
            <a:endParaRPr sz="53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3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Powstań, o Panie, prowadź sprawę Twoją: wspomnij na zniewagę Twych sług. Alleluja, alleluja.</a:t>
            </a:r>
            <a:endParaRPr sz="53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Panie, Tyś był ucieczką naszą z pokolenia na pokolenie. Alleluja.</a:t>
            </a:r>
            <a:endParaRPr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Tobie ufam, o Panie; mówię: Ty jesteś Bogiem moim, w Twoim ręku losy moje.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Panie, dałeś nam chleb z nieba, mający w sobie wszystkie rozkosze i słodkość wszelkiego smaku.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