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4522112e4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4522112e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XIV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Obrońco nasz, spojrzyj, Boże, i wejrzyj na oblicze Pomazańca swego. Zaiste, lepszy dzień jeden w przedsionkach Twoich, niźli gdzie indziej tysiące.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Jakże miłe są przybytki Twoje, Panie Zastępów! Wzdycha i tęskni dusza moja do przedsionków Twoich.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Obrońco nasz, spojrzyj, Boże, i wejrzyj na oblicze Pomazańca swego. Zaiste, lepszy dzień jeden w przedsionkach Twoich, niźli gdzie indziej tysiące.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5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Lepiej zawierzyć Panu, niż zawierzyć człowiekowi.</a:t>
            </a:r>
            <a:endParaRPr sz="65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5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Lepiej zaufać Bogu, niż zaufać możnym świata. Alleluja, alleluja.</a:t>
            </a:r>
            <a:endParaRPr sz="65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Pójdźcie, śpiewajmy Panu, wysławiajmy Boga, Zbawiciela swego. Alleluja.</a:t>
            </a:r>
            <a:endParaRPr sz="6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Anioł Pański czuwa nad bogobojnymi i chroni ich od złego. Skosztujcie i zobaczcie, jak dobry jest Pan!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Szukajcie naprzód Królestwa Bożego, a wszystko będzie wam przydane, tak Pan powiada.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