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bcbd252c7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bcbd252c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Dominica XIX Post Pentecosten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Ja jestem zbawieniem ludu, mówi Pan: w jakimkolwiek ucisku wołać będą do mnie, wysłucham ich i będę ich Panem na wieki.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Słuchaj mój ludu nauki mojej, uszy swoje nakłońcie.</a:t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Ja jestem zbawieniem ludu, mówi Pan: w jakimkolwiek ucisku wołać będą do mnie, wysłucham ich i będę ich Panem na wieki.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4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Niech się wzbija ku Tobie modlitwa ma, Panie, niby kadzidło.</a:t>
            </a:r>
            <a:endParaRPr sz="64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64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Wznoszenie rąk moich jak ofiara wieczorna. Alleluja, alleluja.</a:t>
            </a:r>
            <a:endParaRPr sz="64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Chwalcie Pana i wzywajcie Jego imienia: dzieła Jego głoście wśród narodów. Alleluja.</a:t>
            </a:r>
            <a:endParaRPr sz="6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Gdy chodzę wśród utrapienia, Ty mnie trzymasz przy życiu, o Panie; Swą rękę wyciągasz na przekór gniewowi mych nieprzyjaciół, prawica Twoja mię zbawia.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Ty wydałeś Swoje przykazania, by pilnie ich przestrzegano. Oby me drogi były niezawodne ku przestrzeganiu Twych ustaw.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