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91332bcba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91332bcb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XVI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Zmiłuj się nade mną, Panie, bo ustawicznie wołam do Ciebie. Tyś Panie dobry i łaskawy, wielce miłosierny dla wszystkich, którzy Cię wzywają.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Nakłoń, Panie ucho swoje i wysłuchaj mnie, bo biedny jestem i nędzny.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Zmiłuj się nade mną, Panie, bo ustawicznie wołam do Ciebie. Tyś Panie dobry i łaskawy, wielce miłosierny dla wszystkich, którzy Cię wzywają.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Uczczą narody Imię Twoje Panie, a królowie ziemscy chwałę Twą uznają.</a:t>
            </a:r>
            <a:endParaRPr sz="58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8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Pan bowiem odbudował Syjon i tam się okaże w swoim majestacie. Alleluja, alleluja.</a:t>
            </a:r>
            <a:endParaRPr sz="58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Śpiewajcie Panu pieśń nową, gdyż Pan dokonał cudów. Alleluja.</a:t>
            </a:r>
            <a:endParaRPr sz="6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Panie pospiesz mi z pomocą, niechaj się zawstydzą, którzy szukają mej duszy, aby ją zgubić. Panie pospiesz mi z pomocą.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Wspominać będę sprawiedliwość: Tobie Panie jedynie właściwą. Tyś mnie, Boże, uczył od młodości mojej, więc też i na starość, aż po wiek sędziwy nie opuszczaj mnie, Boże.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