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9c73341f23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9c73341f2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XVII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Sprawiedliwy jesteś, Panie, i słuszne są wyroki Twoje. Postąp ze sługą Twoim, wedle Twej litości.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Błogosławieni, wiodący życie bez skazy, którzy wedle Pańskiego prawa postępują.</a:t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1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Sprawiedliwy jesteś, Panie, i słuszne są wyroki Twoje. Postąp ze sługą Twoim, wedle Twej litości.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Szczęśliwy naród, którego Bogiem jest Pan, ten lud, który Pan sobie na dziedzictwo wybrał.</a:t>
            </a:r>
            <a:endParaRPr sz="5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Słowem Pańskim niebiosa wzniesione i tchnieniem ust Jego wszystkich gwiazd zastępy. Alleluja, alleluja.</a:t>
            </a:r>
            <a:endParaRPr sz="54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Panie, wysłuchaj modlitwę moją, a wołanie moje niech do Ciebie przyjdzie. Alleluja.</a:t>
            </a:r>
            <a:endParaRPr sz="6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Modliłem się do Boga mego ja, Daniel, mówiąc: Wysłuchaj, Panie, modlitwy sługi Twego, rozjaśnij oblicze nad świątynią swoją i wejrzyj łaskawie na ten lud, nad którym wezwane jest Imię Twoje Boże.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Czyńcie śluby i wypełniajcie Panu, Bogu waszemu. Wszyscy wokoło dary przynoście straszliwemu, który dumę książąt ukraca, straszliwemu dla wszystkich królów tej ziemi.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