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8b9626d22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8b9626d2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XXIII Post Pentecosten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Oto co mówi Pan: Ja żywię myśli pokoju, a nie udręczenia. Wzywać Mnie będziecie, a Ja was wysłucham, i sprowadzę was do domu ze wszystkich krajów waszego wygnania.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Łaskawym okazałeś się, Panie, dla Twej ziemi: na dobre odmieniłeś los Jakuba.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Oto co mówi Pan: Ja żywię myśli pokoju, a nie udręczenia. Wzywać Mnie będziecie, a Ja was wysłucham, i sprowadzę was do domu ze wszystkich krajów waszego wygnania.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Tyś nas wybawił, Panie, od naszych przeciwników, a tych, co nas nienawidzą, zawstydziłeś.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Bogiem będziemy się chlubić cały dzień, i wysławiać imię Jego na wieki. Alleluja, alleluja.</a:t>
            </a:r>
            <a:endParaRPr sz="5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głębokości wołam do Ciebie, Panie: o Panie, wysłuchaj modlitwę moją.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6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 głębokości wołam do Ciebie, Panie: o Panie, wysłuchaj modlitwę moją; z głębokości wołam do Ciebie, Panie.</a:t>
            </a:r>
            <a:endParaRPr sz="6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Zaprawdę powiadam wam: wierzcie, że otrzymacie wszystko, o cokolwiek modląc się prosicie, a stanie się wam.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