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d387749d2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d387749d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in Quinquagesima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mi, Boże, obrońcą, bądź zamkiem warownym, abyś mnie ocalił; boś Ty jest skałą mą i twierdzą, wywiedziesz mnie i pokierujesz dla</a:t>
            </a:r>
            <a:b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imienia Twego.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 Ciebie, Panie, się uciekam, niech się nie zawstydzę na wieki; uwolnij mnie w sprawiedliwości Twojej.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mi, Boże, obrońcą, bądź zamkiem warownym, abyś mnie ocalił; boś Ty jest skałą mą i twierdzą, wywiedziesz mnie i pokierujesz dla</a:t>
            </a:r>
            <a:b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imienia Twego.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jest Bogiem, który cuda działasz; potęgę Swoją</a:t>
            </a:r>
            <a:b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ludom objawiłeś.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Ramieniem Swoim zbawiłeś Twój lud, potomstwo</a:t>
            </a:r>
            <a:b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Jakuba i Józefa.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radością wykrzykujcie Bogu, wszystkie ziemie;</a:t>
            </a:r>
            <a:b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służcie Panu z weselem!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Wśród okrzyków radości stawajcie przed Jego obliczem: wiedzcie, że tylko Pan jest Bogiem.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On sam nas stworzył, my Jego własnością, my lud Jego, owce Jego pastwiska.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8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Błogosławiony jesteś, Panie, naucz mnie ustaw Twoich. Wargami moimi opowiadam wszystkie wyroki ust Twoich.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Jedli i nasycili się bardzo, i pożądanie ich Pan zaspokoił: nie zawiedli się w swych pragnieniach.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