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b9b42c2619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b9b42c2619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in Septuagesima</a:t>
            </a:r>
            <a:endParaRPr sz="8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Ogarnęły mnie boleści śmiertelne, męki piekielne mnie otoczyły. W mym utrapieniu Pana wezwałem, i usłyszał głos mój ze świątyni swojej.</a:t>
            </a:r>
            <a:endParaRPr sz="6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Miłuję Cię, Panie, mocy moja, Pan opoką moją i ucieczką. On moim wybawicielem.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Ogarnęły mnie boleści śmiertelne, męki piekielne mnie otoczyły. W mym utrapieniu Pana wezwałem, i usłyszał głos mój ze świątyni swojej.</a:t>
            </a:r>
            <a:endParaRPr sz="6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Pan ucieczką dogodną w czasie utrapienia: zaufają Tobie znający Twe imię, bo nie opuszczasz, Panie, tych, co Cię szukają.</a:t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Bo nie pójdzie ubogi w zapomnienie na zawsze, ufność nieszczęśliwych nie zaginie na wieki. Powstań, o Panie, by człowiek nie przemógł.</a:t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 głębokości wołam do Ciebie, Panie; o Panie, słuchaj głosu mego.</a:t>
            </a:r>
            <a:endParaRPr sz="4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Niech uszy Twoje się skłonią na głos mojego błagania.</a:t>
            </a:r>
            <a:endParaRPr sz="4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Jeśli zachowasz pamięć o występkach, Panie, Panie, któż się ostoi?</a:t>
            </a:r>
            <a:endParaRPr sz="4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Ale u Ciebie przebaczenie grzechów, aby ze czcią Tobie służono.</a:t>
            </a:r>
            <a:endParaRPr sz="4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Offertorium: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Dobrze jest wysławiać Pana i śpiewać imieniu Twemu, o Najwyższy.</a:t>
            </a:r>
            <a:endParaRPr sz="5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Ukaż Twe pogodne oblicze słudze Twemu, wybaw mnie w swym miłosierdziu, Panie, niech się nie wstydzę, skoro Cię wzywałem.</a:t>
            </a:r>
            <a:endParaRPr sz="5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