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Arial Narrow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ialNarrow-bold.fntdata"/><Relationship Id="rId14" Type="http://schemas.openxmlformats.org/officeDocument/2006/relationships/font" Target="fonts/ArialNarrow-regular.fntdata"/><Relationship Id="rId17" Type="http://schemas.openxmlformats.org/officeDocument/2006/relationships/font" Target="fonts/ArialNarrow-boldItalic.fntdata"/><Relationship Id="rId16" Type="http://schemas.openxmlformats.org/officeDocument/2006/relationships/font" Target="fonts/ArialNarrow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5a6b9799d_0_32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5a6b9799d_0_3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5a347b459_0_3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5a347b459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5a347b459_0_1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5a347b45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b9b42c2619_0_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b9b42c2619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5a347b459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5a347b45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65a347b459_0_2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65a347b459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5a347b459_0_2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5a347b459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65a347b459_0_3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65a347b459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FFFFF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b="1"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0000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8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Dominica in Septuagesima</a:t>
            </a:r>
            <a:endParaRPr sz="8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Ogarnęły mnie boleści śmiertelne, męki piekielne mnie otoczyły. W mym utrapieniu Pana wezwałem, i usłyszał głos mój ze świątyni swojej.</a:t>
            </a:r>
            <a:endParaRPr sz="6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4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400"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pl" sz="5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Miłuję Cię, Panie, mocy moja, Pan opoką moją i ucieczką. On moim wybawicielem.</a:t>
            </a:r>
            <a:endParaRPr sz="5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38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Chwała Ojcu, i Synowi i Duchowi Świętemu. Jak była na początku, teraz i zawsze i na wieki wieków. Amen.</a:t>
            </a:r>
            <a:endParaRPr sz="38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Introit: </a:t>
            </a:r>
            <a:endParaRPr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64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Ogarnęły mnie boleści śmiertelne, męki piekielne mnie otoczyły. W mym utrapieniu Pana wezwałem, i usłyszał głos mój ze świątyni swojej.</a:t>
            </a:r>
            <a:endParaRPr sz="64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Pan ucieczką dogodną w czasie utrapienia: zaufają Tobie znający Twe imię, bo nie opuszczasz, Panie, tych, co Cię szukają.</a:t>
            </a:r>
            <a:endParaRPr sz="5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50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50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Bo nie pójdzie ubogi w zapomnienie na zawsze, ufność nieszczęśliwych nie zaginie na wieki. Powstań, o Panie, by człowiek nie przemógł.</a:t>
            </a:r>
            <a:endParaRPr sz="50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43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Z głębokości wołam do Ciebie, Panie; o Panie, słuchaj głosu mego.</a:t>
            </a:r>
            <a:endParaRPr sz="43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43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43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Niech uszy Twoje się skłonią na głos mojego błagania.</a:t>
            </a:r>
            <a:endParaRPr sz="43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" sz="43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43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Jeśli zachowasz pamięć o występkach, Panie, Panie, któż się ostoi?</a:t>
            </a:r>
            <a:endParaRPr sz="43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43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V.</a:t>
            </a:r>
            <a:r>
              <a:rPr lang="pl" sz="43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 Ale u Ciebie przebaczenie grzechów, aby ze czcią Tobie służono.</a:t>
            </a:r>
            <a:endParaRPr sz="43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Offertorium:</a:t>
            </a:r>
            <a:endParaRPr sz="55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Dobrze jest wysławiać Pana i śpiewać imieniu Twemu, o Najwyższy.</a:t>
            </a:r>
            <a:endParaRPr sz="55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0"/>
          <p:cNvSpPr txBox="1"/>
          <p:nvPr>
            <p:ph type="title"/>
          </p:nvPr>
        </p:nvSpPr>
        <p:spPr>
          <a:xfrm>
            <a:off x="0" y="2867800"/>
            <a:ext cx="91440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Komunia:</a:t>
            </a:r>
            <a:endParaRPr sz="55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55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Ukaż Twe pogodne oblicze słudze Twemu, wybaw mnie w swym miłosierdziu, Panie, niech się nie wstydzę, skoro Cię wzywałem.</a:t>
            </a:r>
            <a:endParaRPr sz="55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