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9975f29d9_1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9975f29d9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in Sexagesima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4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1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Ocknij się: dlaczego śpisz, Panie? Przebudź się! Nie odrzucaj na zawsze. Dlaczego Twe oblicze ukrywasz? Zapominasz o nędzy i ucisku naszym? Przylgnęliśmy łonem do ziemi. Na pomoc nam powstań o Panie i wyzwól nas.</a:t>
            </a:r>
            <a:endParaRPr sz="51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Boże, słyszeliśmy na własne uszy, ojcowie nasi nam opowiedzieli.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4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1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Ocknij się: dlaczego śpisz, Panie? Przebudź się! Nie odrzucaj na zawsze. Dlaczego Twe oblicze ukrywasz? Zapominasz o nędzy i ucisku naszym? Przylgnęliśmy łonem do ziemi. Na pomoc nam powstań o Panie i wyzwól nas.</a:t>
            </a:r>
            <a:endParaRPr sz="51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Niech poznają Ciebie poganie i wiedzą, Pan Twoje imię, żeś sam jeden wzniesiony nad całą ziemię.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O Boże mój, uczyń ich podobnymi do liści przez wicher porwanych, do plew gnanych wiatrem.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Wstrząsnąłeś ziemię, o Panie,</a:t>
            </a:r>
            <a:br>
              <a:rPr lang="pl" sz="4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4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rozwarłeś ją.</a:t>
            </a:r>
            <a:endParaRPr sz="4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Ulecz jej rozdarcie, bo się chwieje.</a:t>
            </a:r>
            <a:endParaRPr sz="4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By uciekali przed łukiem, aby wyszli na wolność, których Ty miłujesz.</a:t>
            </a:r>
            <a:endParaRPr sz="4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Umocnij moje kroki na Twych ścieżkach, aby nie zachwiały się wcale me stopy; nakłoń ku mnie Twe ucho, usłysz słowa moje; okaż przedziwne miłosierdzie Twoje, Ty, co wybawiasz ufających Tobie, o Panie.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Przystąpię do ołtarza Bożego, do Boga, który radością napełnia młodość moją.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