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embeddedFontLst>
    <p:embeddedFont>
      <p:font typeface="Arial Narrow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rialNarrow-bold.fntdata"/><Relationship Id="rId12" Type="http://schemas.openxmlformats.org/officeDocument/2006/relationships/font" Target="fonts/ArialNarrow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Italic.fntdata"/><Relationship Id="rId14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41e308aa25_0_28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41e308aa25_0_2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41e308aa25_0_28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41e308aa25_0_2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41e308aa25_0_29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41e308aa25_0_2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41e308aa25_0_29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41e308aa25_0_2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4b5865cc6a_0_1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4b5865cc6a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4b5865cc6a_0_2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4b5865cc6a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1. </a:t>
            </a:r>
            <a: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Duchu Święty,</a:t>
            </a:r>
            <a:b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przyjdź, prosimy,</a:t>
            </a:r>
            <a:endParaRPr b="1" sz="6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Twojej łaski nam trzeba.</a:t>
            </a:r>
            <a:endParaRPr b="1" sz="6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Niech w nauce postąpimy,</a:t>
            </a:r>
            <a:endParaRPr b="1" sz="6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objawionej nam z nieba.</a:t>
            </a:r>
            <a:endParaRPr b="1" sz="6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Niech ją pojmiem z łatwością,</a:t>
            </a:r>
            <a:endParaRPr b="1" sz="61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pl" sz="6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utrzymamy z stałością.</a:t>
            </a:r>
            <a:endParaRPr b="1" sz="61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pl" sz="6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 jej światłem oświeceni,</a:t>
            </a:r>
            <a:endParaRPr b="1" sz="61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 dobrem będziem utwierdzeni.</a:t>
            </a:r>
            <a:endParaRPr b="1" sz="61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2. </a:t>
            </a:r>
            <a:r>
              <a:rPr b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Duchu święty,</a:t>
            </a:r>
            <a:br>
              <a:rPr b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daj natchnienie</a:t>
            </a:r>
            <a:endParaRPr b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 rozumu oświatę.</a:t>
            </a:r>
            <a:endParaRPr b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Na słowa Twego słuchanie</a:t>
            </a:r>
            <a:endParaRPr b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sercom naszym ochotę.</a:t>
            </a:r>
            <a:endParaRPr b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Udziel daru pojętności,</a:t>
            </a:r>
            <a:endParaRPr b="1" sz="6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stwierdź łaską nasze słabości,</a:t>
            </a:r>
            <a:endParaRPr b="1" sz="6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byśmy z tego korzystali,</a:t>
            </a:r>
            <a:endParaRPr b="1" sz="6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 dziś będziem słuchali.</a:t>
            </a:r>
            <a:endParaRPr b="1" sz="6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3. </a:t>
            </a:r>
            <a: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Niech wzrasta</a:t>
            </a:r>
            <a:b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nauka trwale,</a:t>
            </a:r>
            <a:endParaRPr b="1" sz="6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cośmy w Twoim Imieniu</a:t>
            </a:r>
            <a:endParaRPr b="1" sz="6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wzięli, Boże, ku</a:t>
            </a:r>
            <a:b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Twej chwale</a:t>
            </a:r>
            <a:endParaRPr b="1" sz="6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 naszemu zbawieniu.</a:t>
            </a:r>
            <a:endParaRPr b="1" sz="6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Wzmocnij ją</a:t>
            </a:r>
            <a:br>
              <a:rPr b="1" lang="pl" sz="6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 na</a:t>
            </a:r>
            <a:r>
              <a:rPr b="1" lang="pl" sz="6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 </a:t>
            </a:r>
            <a:r>
              <a:rPr b="1" lang="pl" sz="6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Twą mocą,</a:t>
            </a:r>
            <a:endParaRPr b="1" sz="6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pl" sz="6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niech w</a:t>
            </a:r>
            <a:r>
              <a:rPr b="1" lang="pl" sz="6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b="1" lang="pl" sz="6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Twej nauce trwamy,</a:t>
            </a:r>
            <a:endParaRPr b="1" sz="6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 wiarę naszą ochoczo dobrym życiem</a:t>
            </a:r>
            <a:r>
              <a:rPr b="1" lang="pl" sz="6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b="1" lang="pl" sz="6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stwierdzamy.</a:t>
            </a:r>
            <a:endParaRPr b="1" sz="6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