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a734f19f0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a734f19f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Epiphania Domini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Oto już nadszedł Władca najwyższy: a w ręku Jego królewska władza i moc i rządy świata.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Boże, przekaż swą władzę Królowi i sądy swoje temuż potomkowi Króla.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Oto już nadszedł Władca najwyższy: a w ręku Jego królewska władza i moc i rządy świata.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Wszyscy ze Saby przyjdą, złoto i kadzidło przynosząc i chwałę Pańską rozgłaszając. Powstań, Jeruzalem i zajaśniej: bo chwała Pańska wzeszła nad tobą. Alleluja, alleluja.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Ujrzeliśmy gwiazdę Jego na wschodzie i przybyliśmy z darami pokłonić się Panu.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Królowie Tarszisz i wysp przyniosą dary, królowie Arabii i Saby złożą daninę. I oddadzą mu pokłon wszyscy królowie, wszystkie narody będą mu służyły.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Ujrzeliśmy gwiazdę Jego na wschodzie i przybyliśmy z darami pokłonić się Panu.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