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a734f19f0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a734f19f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Epiphania Domini</a:t>
            </a:r>
            <a:endParaRPr sz="8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Oto już nadszedł Władca najwyższy: a w ręku Jego królewska władza i moc i rządy świata.</a:t>
            </a:r>
            <a:endParaRPr sz="6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Boże, przekaż swą władzę Królowi i sądy swoje temuż potomkowi Króla.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Oto już nadszedł Władca najwyższy: a w ręku Jego królewska władza i moc i rządy świata.</a:t>
            </a:r>
            <a:endParaRPr sz="6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Wszyscy ze Saby przyjdą, złoto i kadzidło przynosząc i chwałę Pańską rozgłaszając. Powstań, Jeruzalem i zajaśniej: bo chwała Pańska wzeszła nad tobą. Alleluja, alleluja.</a:t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6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 sz="6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Ujrzeliśmy gwiazdę Jego na wschodzie i przybyliśmy z darami pokłonić się Panu. Alleluja.</a:t>
            </a:r>
            <a:endParaRPr sz="6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5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Królowie Tarszisz i wysp przyniosą dary, królowie Arabii i Saby złożą daninę. I oddadzą mu pokłon wszyscy królowie, wszystkie narody będą mu służyły.</a:t>
            </a:r>
            <a:endParaRPr sz="5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6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Ujrzeliśmy gwiazdę Jego na wschodzie i przybyliśmy z darami pokłonić się Panu.</a:t>
            </a:r>
            <a:endParaRPr sz="6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