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embeddedFontLst>
    <p:embeddedFont>
      <p:font typeface="Arial Narrow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Narrow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rialNarrow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ArialNarrow-italic.fntdata"/><Relationship Id="rId6" Type="http://schemas.openxmlformats.org/officeDocument/2006/relationships/slide" Target="slides/slide1.xml"/><Relationship Id="rId18" Type="http://schemas.openxmlformats.org/officeDocument/2006/relationships/font" Target="fonts/ArialNarrow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9576763090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957676309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ee678b5a0f_0_5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ee678b5a0f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ee678b5a0f_0_6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ee678b5a0f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ee678b5a0f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ee678b5a0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ee678b5a0f_0_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ee678b5a0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ee678b5a0f_0_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ee678b5a0f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ee678b5a0f_0_2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ee678b5a0f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ee678b5a0f_0_1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ee678b5a0f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ee678b5a0f_0_3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ee678b5a0f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ee678b5a0f_0_3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ee678b5a0f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ee678b5a0f_0_4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ee678b5a0f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8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Epiphania Domini</a:t>
            </a:r>
            <a:endParaRPr b="1" sz="7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7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Ofiarowanie</a:t>
            </a:r>
            <a:endParaRPr b="1" sz="70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5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Królowie Tarszisz i wysp przyniosą dary, królowie Arabii</a:t>
            </a:r>
            <a:br>
              <a:rPr b="1" lang="pl" sz="5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 Saby złożą daninę. I oddadzą mu pokłon wszyscy królowie, wszystkie narody będą</a:t>
            </a:r>
            <a:br>
              <a:rPr b="1" lang="pl" sz="5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mu służyły.</a:t>
            </a:r>
            <a:endParaRPr b="1" sz="5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8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</a:t>
            </a:r>
            <a:endParaRPr b="1" sz="80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Ujrzeliśmy gwiazdę Jego</a:t>
            </a:r>
            <a:b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na wschodzie i przybyliśmy</a:t>
            </a:r>
            <a:b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 darami pokłonić się Panu.</a:t>
            </a:r>
            <a:endParaRPr b="1" sz="5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8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</a:t>
            </a:r>
            <a:endParaRPr b="1" sz="80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Oto przybył Pan i Władca,</a:t>
            </a:r>
            <a:b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 w Jego ręku królewska władza i moc, i rządy.</a:t>
            </a:r>
            <a:endParaRPr b="1" sz="5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5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 Boże, przekaż Twój sąd </a:t>
            </a:r>
            <a:r>
              <a:rPr b="1" lang="pl" sz="5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k</a:t>
            </a:r>
            <a:r>
              <a:rPr b="1" lang="pl" sz="5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rólowi</a:t>
            </a:r>
            <a:br>
              <a:rPr b="1" lang="pl" sz="5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 Twoją sprawiedliwość synowi królewskiemu.</a:t>
            </a:r>
            <a:endParaRPr b="1" sz="5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5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Królowie Tarszisz i wysp</a:t>
            </a:r>
            <a:br>
              <a:rPr b="1" lang="pl" sz="5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przyniosą dary, królowie Szeby</a:t>
            </a:r>
            <a:br>
              <a:rPr b="1" lang="pl" sz="5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 Saby złożą daninę.</a:t>
            </a:r>
            <a:endParaRPr b="1" sz="5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8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</a:t>
            </a:r>
            <a:endParaRPr b="1" sz="80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Oto przybył Pan i Władca,</a:t>
            </a:r>
            <a:b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 w Jego ręku królewska władza i moc, i rządy.</a:t>
            </a:r>
            <a:endParaRPr b="1" sz="5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5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 oddadzą mu pokłon wszyscy królowie, wszystkie narody</a:t>
            </a:r>
            <a:br>
              <a:rPr b="1" lang="pl" sz="5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będą mu służyły.</a:t>
            </a:r>
            <a:endParaRPr b="1" sz="5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5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b="1" sz="5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8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</a:t>
            </a:r>
            <a:endParaRPr b="1" sz="80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Oto przybył Pan i Władca,</a:t>
            </a:r>
            <a:b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 w Jego ręku królewska władza i moc, i rządy.</a:t>
            </a:r>
            <a:endParaRPr b="1" sz="5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8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Graduał</a:t>
            </a:r>
            <a:endParaRPr b="1" sz="80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Wszyscy ze Saby przyjdą, złoto i kadzidło przynosząc</a:t>
            </a:r>
            <a:b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 chwałę Pańską rozgłaszając.</a:t>
            </a:r>
            <a:endParaRPr b="1" sz="5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Powstań, Jeruzalem</a:t>
            </a:r>
            <a:b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 zajaśniej: bo chwała</a:t>
            </a:r>
            <a:b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Pańska wzeszła nad tobą.</a:t>
            </a:r>
            <a:endParaRPr b="1" sz="5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Alleluja, alleluja.</a:t>
            </a:r>
            <a:endParaRPr b="1" sz="5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Ujrzeliśmy gwiazdę Jego</a:t>
            </a:r>
            <a:b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na wschodzie i przybyliśmy</a:t>
            </a:r>
            <a:b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 darami pokłonić się Panu.</a:t>
            </a:r>
            <a:endParaRPr b="1" sz="5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Alleluja.</a:t>
            </a:r>
            <a:endParaRPr b="1" sz="5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