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9144000"/>
  <p:notesSz cx="6858000" cy="9144000"/>
  <p:embeddedFontLst>
    <p:embeddedFont>
      <p:font typeface="Arial Narrow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ArialNarrow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ArialNarrow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ArialNarrow-italic.fntdata"/><Relationship Id="rId6" Type="http://schemas.openxmlformats.org/officeDocument/2006/relationships/slide" Target="slides/slide1.xml"/><Relationship Id="rId18" Type="http://schemas.openxmlformats.org/officeDocument/2006/relationships/font" Target="fonts/ArialNarrow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9576763090_0_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9576763090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ee678b5a0f_0_5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ee678b5a0f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ee678b5a0f_0_6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ee678b5a0f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ee678b5a0f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ee678b5a0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ee678b5a0f_0_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ee678b5a0f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ee678b5a0f_0_1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ee678b5a0f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ee678b5a0f_0_2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ee678b5a0f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ee678b5a0f_0_1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ee678b5a0f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ee678b5a0f_0_3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ee678b5a0f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ee678b5a0f_0_3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ee678b5a0f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ee678b5a0f_0_4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ee678b5a0f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33"/>
            <a:ext cx="4572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pl" sz="8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Epiphania Domini</a:t>
            </a:r>
            <a:endParaRPr b="1" sz="75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2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70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Ofiarowanie</a:t>
            </a:r>
            <a:endParaRPr b="1" sz="70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pl" sz="55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Królowie Tarszisz i wysp przyniosą dary, królowie Arabii</a:t>
            </a:r>
            <a:br>
              <a:rPr b="1" lang="pl" sz="55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55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 Saby złożą daninę. I oddadzą mu pokłon wszyscy królowie, wszystkie narody będą</a:t>
            </a:r>
            <a:br>
              <a:rPr b="1" lang="pl" sz="55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55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mu służyły.</a:t>
            </a:r>
            <a:endParaRPr b="1" sz="55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3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80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Komunia</a:t>
            </a:r>
            <a:endParaRPr b="1" sz="80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pl" sz="5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Ujrzeliśmy gwiazdę Jego</a:t>
            </a:r>
            <a:br>
              <a:rPr b="1" lang="pl" sz="5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5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na wschodzie i przybyliśmy</a:t>
            </a:r>
            <a:br>
              <a:rPr b="1" lang="pl" sz="5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5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 darami pokłonić się Panu.</a:t>
            </a:r>
            <a:endParaRPr b="1" sz="59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80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</a:t>
            </a:r>
            <a:endParaRPr b="1" sz="80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pl" sz="5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Oto przybył Pan i Władca,</a:t>
            </a:r>
            <a:br>
              <a:rPr b="1" lang="pl" sz="5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5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a w Jego ręku królewska władza i moc, i rządy.</a:t>
            </a:r>
            <a:endParaRPr b="1" sz="59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5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O Boże, przekaż Twój sąd </a:t>
            </a:r>
            <a:r>
              <a:rPr b="1" lang="pl" sz="5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k</a:t>
            </a:r>
            <a:r>
              <a:rPr b="1" lang="pl" sz="5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rólowi</a:t>
            </a:r>
            <a:br>
              <a:rPr b="1" lang="pl" sz="5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5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 Twoją sprawiedliwość synowi królewskiemu.</a:t>
            </a:r>
            <a:endParaRPr b="1" sz="50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pl" sz="5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Królowie Tarszisz i wysp</a:t>
            </a:r>
            <a:br>
              <a:rPr b="1" lang="pl" sz="5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5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przyniosą dary, królowie Szeby</a:t>
            </a:r>
            <a:br>
              <a:rPr b="1" lang="pl" sz="5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5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 Saby złożą daninę.</a:t>
            </a:r>
            <a:endParaRPr b="1" sz="50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80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</a:t>
            </a:r>
            <a:endParaRPr b="1" sz="80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pl" sz="5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Oto przybył Pan i Władca,</a:t>
            </a:r>
            <a:br>
              <a:rPr b="1" lang="pl" sz="5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5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a w Jego ręku królewska władza i moc, i rządy.</a:t>
            </a:r>
            <a:endParaRPr b="1" sz="59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5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 oddadzą mu pokłon wszyscy królowie, wszystkie narody</a:t>
            </a:r>
            <a:br>
              <a:rPr b="1" lang="pl" sz="5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5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będą mu służyły.</a:t>
            </a:r>
            <a:endParaRPr b="1" sz="50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pl" sz="5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Chwała Ojcu, i Synowi i Duchowi Świętemu. Jak była na początku, teraz i zawsze i na wieki wieków. Amen.</a:t>
            </a:r>
            <a:endParaRPr b="1" sz="50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80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</a:t>
            </a:r>
            <a:endParaRPr b="1" sz="80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pl" sz="5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Oto przybył Pan i Władca,</a:t>
            </a:r>
            <a:br>
              <a:rPr b="1" lang="pl" sz="5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5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a w Jego ręku królewska władza i moc, i rządy.</a:t>
            </a:r>
            <a:endParaRPr b="1" sz="59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80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Graduał</a:t>
            </a:r>
            <a:endParaRPr b="1" sz="80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pl" sz="5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Wszyscy ze Saby przyjdą, złoto i kadzidło przynosząc</a:t>
            </a:r>
            <a:br>
              <a:rPr b="1" lang="pl" sz="5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5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 chwałę Pańską rozgłaszając.</a:t>
            </a:r>
            <a:endParaRPr b="1" sz="59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b="1" lang="pl" sz="59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b="1" lang="pl" sz="5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Powstań, Jeruzalem</a:t>
            </a:r>
            <a:br>
              <a:rPr b="1" lang="pl" sz="5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5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i zajaśniej: bo chwała</a:t>
            </a:r>
            <a:br>
              <a:rPr b="1" lang="pl" sz="5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5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Pańska wzeszła nad tobą.</a:t>
            </a:r>
            <a:endParaRPr b="1" sz="59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1"/>
          <p:cNvSpPr txBox="1"/>
          <p:nvPr>
            <p:ph idx="1" type="body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5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Alleluja, alleluja.</a:t>
            </a:r>
            <a:endParaRPr b="1" sz="59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pl" sz="59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b="1" lang="pl" sz="5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b="1" lang="pl" sz="5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Ujrzeliśmy gwiazdę Jego</a:t>
            </a:r>
            <a:br>
              <a:rPr b="1" lang="pl" sz="5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5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na wschodzie i przybyliśmy</a:t>
            </a:r>
            <a:br>
              <a:rPr b="1" lang="pl" sz="5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1" lang="pl" sz="5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z darami pokłonić się Panu.</a:t>
            </a:r>
            <a:endParaRPr b="1" sz="59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pl" sz="59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Alleluja.</a:t>
            </a:r>
            <a:endParaRPr b="1" sz="59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