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6858000" cx="9144000"/>
  <p:notesSz cx="6858000" cy="9144000"/>
  <p:embeddedFontLst>
    <p:embeddedFont>
      <p:font typeface="Arial Narrow"/>
      <p:regular r:id="rId26"/>
      <p:bold r:id="rId27"/>
      <p:italic r:id="rId28"/>
      <p:boldItalic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ArialNarrow-regular.fntdata"/><Relationship Id="rId25" Type="http://schemas.openxmlformats.org/officeDocument/2006/relationships/slide" Target="slides/slide20.xml"/><Relationship Id="rId28" Type="http://schemas.openxmlformats.org/officeDocument/2006/relationships/font" Target="fonts/ArialNarrow-italic.fntdata"/><Relationship Id="rId27" Type="http://schemas.openxmlformats.org/officeDocument/2006/relationships/font" Target="fonts/ArialNarrow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ArialNarrow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bdb3f27d06_0_4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bdb3f27d06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bdb3f27d06_0_4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bdb3f27d06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bdb3f27d06_0_5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bdb3f27d06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bdb3f27d06_0_5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bdb3f27d06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65a347b459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65a347b45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bdb3f27d06_0_6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bdb3f27d06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bdb3f27d06_0_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bdb3f27d0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bdb3f27d06_0_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bdb3f27d06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bdb3f27d06_0_1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bdb3f27d06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bdb3f27d06_0_1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bdb3f27d06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bdb3f27d06_0_2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bdb3f27d06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bdb3f27d06_0_2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bdb3f27d06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bdb3f27d06_0_3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bdb3f27d06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bdb3f27d06_0_3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bdb3f27d06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Feria IV Cinerum</a:t>
            </a:r>
            <a:endParaRPr sz="8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Wejrzyj na nas, Panie,</a:t>
            </a:r>
            <a:br>
              <a:rPr lang="pl" sz="6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6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i zmiłuj się: albowiem zgrzeszyliśmy przeciw Tobie.</a:t>
            </a:r>
            <a:endParaRPr sz="66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Chwała Ojcu, i Synowi, i Duchowi Świętemu</a:t>
            </a:r>
            <a:endParaRPr sz="66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Wejrzyj na nas, Panie,</a:t>
            </a:r>
            <a:br>
              <a:rPr lang="pl" sz="6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6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i zmiłuj się: albowiem zgrzeszyliśmy przeciw Tobie.</a:t>
            </a:r>
            <a:endParaRPr sz="66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0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Wszystkim okazujesz miłosierdzie, Panie, i żadnego ze swych stworzeń nie masz w nienawiści. Darowujesz grzechy ludziom, aby się nawrócili, i przebaczasz im: albowiem Ty jesteś Panem, Bogiem naszym.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Zmiłuj się nade mną, Boże, zmiłuj się nade mną, bo Tobie ufa dusza moja.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3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3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0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Wszystkim okazujesz miłosierdzie, Panie, i żadnego ze swych stworzeń nie masz w nienawiści. Darowujesz grzechy ludziom, aby się nawrócili, i przebaczasz im: albowiem Ty jesteś Panem, Bogiem naszym.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Zmiłuj się nade mną, Boże, zmiłuj się nade mną, bo Tobie ufa dusza moja.</a:t>
            </a:r>
            <a:endParaRPr sz="5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Sięgnął nieba i wybawił mnie, hańbą okrył tych, co mnie dręczą.</a:t>
            </a:r>
            <a:endParaRPr sz="5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Panie, nie postępuj z nami według naszych grzechów ani nie odpłacaj nam według win naszych.</a:t>
            </a:r>
            <a:endParaRPr sz="4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Nie pamiętaj, Panie, dawnych nieprawości naszych. Niech rychło wyjdzie ku nam miłosierdzie Twoje, bo jesteśmy bardzo nieszczęśliwi.</a:t>
            </a:r>
            <a:endParaRPr sz="4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2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Teraz należy uklęknąć</a:t>
            </a:r>
            <a:endParaRPr sz="52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52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2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pl" sz="5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Wspomóż nas, Boże, nasz Zbawicielu, i dla chwały imienia Twego wybaw nas, Panie, i odpuść nam grzechy dla imienia Twego.</a:t>
            </a:r>
            <a:endParaRPr sz="52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1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Offertorium:</a:t>
            </a:r>
            <a:endParaRPr sz="59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Sławić Cię będę, Panie, bo mnie wybawiłeś i nie sprawiłeś ze mnie uciechy mym wrogom. Panie, do Ciebie wołałem, a Tyś mnie uzdrowił.</a:t>
            </a:r>
            <a:endParaRPr sz="5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Wysłuchaj nas, Panie, gdyż łaskawe jest miłosierdzie Twoje, w wielkiej litości swojej wejrzyj na nas.</a:t>
            </a:r>
            <a:endParaRPr sz="6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 sz="63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Kto rozważa Prawo Pańskie dniem i nocą, ten wyda owoc w swym czasie.</a:t>
            </a:r>
            <a:endParaRPr sz="6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Wybaw mnie, Boże, bo wody doszły mi po szyję.</a:t>
            </a:r>
            <a:endParaRPr sz="5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5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2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4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Chwała Ojcu, i Synowi i Duchowi Świętemu.</a:t>
            </a:r>
            <a:endParaRPr sz="42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2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R.</a:t>
            </a:r>
            <a:r>
              <a:rPr lang="pl" sz="4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Jak była na początku, teraz i zawsze i na wieki wieków. Amen.</a:t>
            </a:r>
            <a:endParaRPr sz="42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Wysłuchaj nas, Panie, gdyż łaskawe jest miłosierdzie Twoje, w wielkiej litości swojej wejrzyj na nas.</a:t>
            </a:r>
            <a:endParaRPr sz="6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Odmieńmy sposób życia, pokutujmy w popiele i włosiennicy, pośćmy i płaczmy przed Panem, gdyż Bóg nasz jest pełen miłosierdzia i gotów odpuścić nam nasze grzechy.</a:t>
            </a:r>
            <a:endParaRPr sz="57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Między przedsionkiem a ołtarzem niechaj płaczą kapłani, słudzy Pańscy, i niech mówią: Przepuść, Panie, przepuść ludowi Twojemu, a nie zamykaj ust śpiewającym chwałę Twoją, Panie.</a:t>
            </a:r>
            <a:endParaRPr sz="57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Zmieńmy na lepsze wszystko to, czym zgrzeszyliśmy w naszym zaślepieniu, abyśmy, gdy nas znienacka zaskoczy dzień śmierci, nie szukali czasu na pokutę, kiedy go już nie będziemy mogli znaleźć.</a:t>
            </a:r>
            <a:endParaRPr sz="56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Wejrzyj na nas, Panie,</a:t>
            </a:r>
            <a:br>
              <a:rPr lang="pl" sz="6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6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i zmiłuj się: albowiem zgrzeszyliśmy przeciw Tobie.</a:t>
            </a:r>
            <a:endParaRPr sz="66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1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Wspomóż nas Boże, nasz Zbawicielu, i dla chwały imienia Twego wybaw nas, Panie.</a:t>
            </a:r>
            <a:endParaRPr sz="66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