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embeddedFontLst>
    <p:embeddedFont>
      <p:font typeface="Arial Narrow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ArialNarrow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italic.fntdata"/><Relationship Id="rId14" Type="http://schemas.openxmlformats.org/officeDocument/2006/relationships/font" Target="fonts/ArialNarrow-bold.fntdata"/><Relationship Id="rId16" Type="http://schemas.openxmlformats.org/officeDocument/2006/relationships/font" Target="fonts/ArialNarrow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9ac2404089_0_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9ac2404089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200">
                <a:latin typeface="Arial Narrow"/>
                <a:ea typeface="Arial Narrow"/>
                <a:cs typeface="Arial Narrow"/>
                <a:sym typeface="Arial Narrow"/>
              </a:rPr>
              <a:t>Festum Beatæ Mariæ Virginis a Rosario</a:t>
            </a:r>
            <a:endParaRPr sz="8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1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1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Radujmy się wszyscy w Panu, obchodząc uroczystość ku czci Najświętszej Maryi Panny; z Jej uroczystości radują się Aniołowie i wychwalają Syna Bożego.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000">
                <a:latin typeface="Arial Narrow"/>
                <a:ea typeface="Arial Narrow"/>
                <a:cs typeface="Arial Narrow"/>
                <a:sym typeface="Arial Narrow"/>
              </a:rPr>
              <a:t> Z mego serca płynie piękne słowo, pieśń moją śpiewam dla Króla.</a:t>
            </a:r>
            <a:endParaRPr sz="5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1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1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Radujmy się wszyscy w Panu, obchodząc uroczystość ku czci Najświętszej Maryi Panny; z Jej uroczystości radują się Aniołowie i wychwalają Syna Bożego.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W obronie wiary i sprawiedliwości niech cudów dokona Twoja prawica.</a:t>
            </a:r>
            <a:endParaRPr sz="54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4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 Posłuchaj, córko, spójrz i nakłoń twego ucha, bo Król pragnie twej piękności. Alleluja, alleluja.</a:t>
            </a:r>
            <a:endParaRPr sz="54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6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 </a:t>
            </a:r>
            <a:r>
              <a:rPr lang="pl" sz="66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Uroczystość chwalebnej Panny Maryi, z rodu Abrahama, pochodzącej z pokolenie Judy, ze sławnego domu Dawida. Alleluja.</a:t>
            </a:r>
            <a:endParaRPr sz="66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57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Kwitnijcie jak lilia, roztaczajcie woń, wypuszczajcie wdzięczne gałązki i pieśń pochwalną śpiewajcie i błogosławcie Pana we wszystkich Jego dziełach.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