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8b0b74029_0_3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8b0b74029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88b0b74029_0_34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88b0b74029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88b0b74029_0_38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88b0b74029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8b0b74029_0_42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88b0b74029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88b0b74029_0_51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88b0b74029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88b0b74029_0_55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88b0b74029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8b0b74029_0_59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8b0b74029_0_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8b0b74029_0_63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8b0b74029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88b0b74029_0_71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88b0b74029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88b0b74029_0_76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88b0b74029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65a347b459_0_27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65a347b459_0_37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8b0b74029_0_2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8b0b74029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8b0b74029_0_8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8b0b74029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8b0b74029_0_13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8b0b74029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8b0b74029_0_20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8b0b74029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8b0b74029_0_25:notes"/>
          <p:cNvSpPr/>
          <p:nvPr>
            <p:ph idx="2" type="sldImg"/>
          </p:nvPr>
        </p:nvSpPr>
        <p:spPr>
          <a:xfrm>
            <a:off x="38130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8b0b74029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/>
              <a:t>Festum Sanctissimi Corporis Christi</a:t>
            </a:r>
            <a:endParaRPr sz="8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2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Ucztą tą Król nowy dawa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Nowej Paschy nowe prawa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I dawna ustała.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Przed nowością przeszłość znika,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Cień od prawdy precz umyka,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Światłość noc wygnała.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3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Co Pan czynił przy wieczerzy,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Rzekł, że czynić nam należy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Dla Jego wspomnienia.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Pouczani tą godziną,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Przemieniamy chleb i wino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 ofiarę zbawienia.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4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Jest pewności naszej skała,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Że się chleb przemienia w Ciało,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Wino Krwią się staje,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Chociaż myśl i wzrok nie pojmie,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Wiara naszych dusz rękojmią,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Wbrew jawie nam daje.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5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Pod różnymi postaciami,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Zewnętrznymi pozorami,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Skryty cud ogromny.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Ciało strawą, Krew napojem,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Lecz Pan cały z bóstwem swoim,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 obu jest przytomny.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6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Przez biorących nie kruszony,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Nie łamany, nie dzielony,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Cały w nich się mieści.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Bierze jeden, tysiąc bierze,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Ten i ów w jednakiej mierze,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Nic nie ginie z treści.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7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Biorą dobrzy i grzeszniki,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Lecz nierówne są wyniki,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Życie lub zagłada.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Dla złych śmierć, dla dobrych życie;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Choć jednakie jest spożycie,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Jak różny los pada.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8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Hostii świętej okruszyna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Niech ci wiernie przypomina,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Że to samo odrobina,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Co całość ukrywa.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Nic nie dzieli się w przedmiocie,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Tylko znak się kruszy w krocie,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Lecz nie w stanie i istocie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Pana nie ubywa.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9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Oto boski chleb aniołów,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Dla pielgrzymów wśród padołów,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Dla synowskich jeno stołów;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Psom nie rzucać chleba.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Stare mieści go przymierze: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Izaak dany w ofierze,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Jagnię – na paschy wieczerzę,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Manna – ojcom z nieba.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O pasterzu, chlebie żywy,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Jezu, bądź nam litościwy,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Nakarm nas i nie gub mściwy,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Daj nam ujrzeć błogie dziwy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 żyjących krainie.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Znawco naszych dusz tajników,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Co nas żywisz, śmiertelników,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Uczyń nas współbiesiadników,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Współdziedziców i wspólników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 wybranych rodzinie.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Amen. Alleluja.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200">
                <a:solidFill>
                  <a:srgbClr val="FF0000"/>
                </a:solidFill>
              </a:rPr>
              <a:t>Introit: </a:t>
            </a:r>
            <a:endParaRPr sz="52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/>
              <a:t>Nakarmił ich pszenicą przewyborną, alleluja. A z opoki miodem nasycił ich, alleluja, alleluja, alleluja.</a:t>
            </a:r>
            <a:endParaRPr sz="56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2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900">
                <a:solidFill>
                  <a:srgbClr val="FF0000"/>
                </a:solidFill>
              </a:rPr>
              <a:t>Ofertorium:</a:t>
            </a:r>
            <a:endParaRPr sz="49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900"/>
              <a:t>Kapłani Pańscy kadzenie i chleb składają Bogu w ofierze, przeto świętymi być powinni wobec Boga swego, by nie zhańbili Jego Imienia, alleluja.</a:t>
            </a:r>
            <a:endParaRPr sz="49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3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100">
                <a:solidFill>
                  <a:srgbClr val="FF0000"/>
                </a:solidFill>
              </a:rPr>
              <a:t>Komunia:</a:t>
            </a:r>
            <a:endParaRPr sz="41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100"/>
              <a:t>Ilekroć ten chleb pożywać, a kielich pić będziecie, śmierć Pańską będziecie zwiastować, aż przybędzie. Tak więc ktokolwiek by pożywał ten chleb albo pił kielich Pański niegodnie, winien będzie ciała i krwi Pańskiej, alleluja.</a:t>
            </a:r>
            <a:endParaRPr sz="41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500">
                <a:solidFill>
                  <a:srgbClr val="FF0000"/>
                </a:solidFill>
              </a:rPr>
              <a:t>V.</a:t>
            </a:r>
            <a:r>
              <a:rPr lang="pl" sz="4500"/>
              <a:t> Śpiewajcie z radością Bogu, mocy naszej, wznoście okrzyki Bogu Jakuba.</a:t>
            </a:r>
            <a:endParaRPr sz="4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500"/>
              <a:t>Chwała Ojcu, i Synowi i Duchowi Świętemu. Jak była na początku, teraz i zawsze i na wieki wieków. Amen.</a:t>
            </a:r>
            <a:endParaRPr sz="4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200">
                <a:solidFill>
                  <a:srgbClr val="FF0000"/>
                </a:solidFill>
              </a:rPr>
              <a:t>Introit: </a:t>
            </a:r>
            <a:endParaRPr sz="5200">
              <a:solidFill>
                <a:srgbClr val="FF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/>
              <a:t>Nakarmił ich pszenicą przewyborną, alleluja. A z opoki miodem nasycił ich, alleluja, alleluja, alleluja.</a:t>
            </a:r>
            <a:endParaRPr sz="5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000000"/>
                </a:solidFill>
              </a:rPr>
              <a:t>Oczy wszystkich w Tobie, Panie, pokładają nadzieję, a Ty im dajesz pokarm we właściwym czasie.</a:t>
            </a:r>
            <a:endParaRPr sz="5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600">
                <a:solidFill>
                  <a:srgbClr val="000000"/>
                </a:solidFill>
              </a:rPr>
              <a:t>V. Ty otwierasz swą rękę i wszystko, co żyje, życzliwie nasycasz. Alleluja, alleluja.</a:t>
            </a:r>
            <a:endParaRPr sz="5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000000"/>
                </a:solidFill>
              </a:rPr>
              <a:t>Ciało moje prawdziwe jest pokarmem, a Krew moja prawdziwie jest napojem. Kto pożywa Ciało moje i pije Krew moją, we Mnie mieszka, a ja w nim. Alleluja.</a:t>
            </a:r>
            <a:endParaRPr sz="5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Zbawiciela chwal, Syjonie,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 hymnów i kantyków tonie,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Wodza i pasterza.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Z całej duszy chwal Go śmiało,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Gdyż przewyższa wszystko chwałą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I co pieśń zamierza.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>
            <a:off x="0" y="2150850"/>
            <a:ext cx="91440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Niech pieśń jasna i donośna,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Pełna wdzięku i radosna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Cieszy nas pospołu,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Gdyż obchodzim dzień świąteczny,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By w pamięci ważyć wieczny</a:t>
            </a:r>
            <a:endParaRPr sz="43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300">
                <a:solidFill>
                  <a:srgbClr val="000000"/>
                </a:solidFill>
              </a:rPr>
              <a:t>Prawzór tego stołu.</a:t>
            </a:r>
            <a:endParaRPr sz="43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