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PT Sans Narrow"/>
      <p:regular r:id="rId16"/>
      <p:bold r:id="rId17"/>
    </p:embeddedFon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.fntdata"/><Relationship Id="rId6" Type="http://schemas.openxmlformats.org/officeDocument/2006/relationships/slide" Target="slides/slide1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d2d5630e5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d2d5630e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36da08f76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36da08f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d2d5630e5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d2d5630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d2d5630e5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d2d5630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d2d5630e5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d2d5630e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d2d5630e5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d2d5630e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d2d5630e5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d2d5630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d2d5630e5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d2d5630e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d2d5630e5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d2d5630e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9750" y="0"/>
            <a:ext cx="9163500" cy="5819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50" y="59639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0">
                <a:latin typeface="PT Sans Narrow"/>
                <a:ea typeface="PT Sans Narrow"/>
                <a:cs typeface="PT Sans Narrow"/>
                <a:sym typeface="PT Sans Narrow"/>
              </a:rPr>
              <a:t>Sanctissimæ Trinitatis</a:t>
            </a:r>
            <a:endParaRPr sz="85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575" y="-29600"/>
            <a:ext cx="5479422" cy="58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 Ratuj umarłych z wiarą Trójcy Świętej,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przyjmij ich do Twej, chwały niepojętej: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jako Twym sługom odpuść Boże winy,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Trójcy jedyny. Amen. 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Jeden w Naturze,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Osobach troisty,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Ojcze i Synu, z Duchem wiekuisty;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Trzech Osobach nic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 podzielony,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bądź pochwalony.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Do Ciebie, Trójco Najświętsza, wołamy,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 pomoc naszą pokornie wzywamy: 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dla Twej dobroci pobłogosław wszemu stworzeniu Twemu.   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Pokaż ojcowską, Ojcze, łaskę Twoją,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oczyść w krwi Twojej, Synu, duszę moją: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przyjdź, Duchu Święty,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pociesz w potrzebie proszących ciebie.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4. Ojcze, równego Sobie Syna rodzisz,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Duchu, spółecznie od Obu pochodzisz: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my w Twej łasce niech się odrodzimy,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z cnót słyniemy.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5. We trzech Osobach złączonyś jednością Bóstwa, sił, zgody i jedną wiecznością: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złącz i nas mocno, wiary statecznością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serc miłością.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6. Oddal niezgody, powietrze, głód, wojny, bądź na nas grzesznych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łaskach swoich hojny: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dobre życie, grzechów opłakanie,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łasce skonanie. 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7. A kiedy życie, doczesne ustanie,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przyjm duszę moją w łaskę Twoją Panie: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niech Cię oglądam w Trójcy jedynego,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Stwórcę swojego. 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8. Duszom, które już Twej sprawiedliwości,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wypłacają się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czyśćcowej ostrości: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Trójco Święta odpoczynek wieczny,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niebie bezpieczny. 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