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6858000" cx="9144000"/>
  <p:notesSz cx="6858000" cy="9144000"/>
  <p:embeddedFontLst>
    <p:embeddedFont>
      <p:font typeface="Arial Narrow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6" roundtripDataSignature="AMtx7mitilGpJ3eQt1i8Man6KFuDVFUpd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ArialNarrow-bold.fntdata"/><Relationship Id="rId12" Type="http://schemas.openxmlformats.org/officeDocument/2006/relationships/font" Target="fonts/ArialNarrow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ArialNarrow-boldItalic.fntdata"/><Relationship Id="rId14" Type="http://schemas.openxmlformats.org/officeDocument/2006/relationships/font" Target="fonts/ArialNarrow-italic.fntdata"/><Relationship Id="rId16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7" name="Google Shape;5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229fa068403_0_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2" name="Google Shape;62;g229fa06840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229fa068403_0_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7" name="Google Shape;67;g229fa068403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229fa068403_0_8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2" name="Google Shape;72;g229fa068403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229fa068403_0_1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7" name="Google Shape;77;g229fa068403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b="1" sz="60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1" name="Google Shape;11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8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8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10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4" name="Google Shape;14;p10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5" name="Google Shape;15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1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1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2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12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12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3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1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4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14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1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5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1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6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6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16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16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1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7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000000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8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8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Jezu Chryste Panie miły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1. Jezu Chryste, Panie miły,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Baranku bardzo cierpliwy!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Wzniosłeś, wzniosłeś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na krzyż ręce swoje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Za nie-, za niesprawiedliwość moją.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29fa068403_0_0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2. Płacz Go człowiecze mizerny,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patrząc jak jest miłosierny!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Jezus, Jezus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na krzyżu umiera,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słońce, słońce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jasność swą zawiera.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29fa068403_0_4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400">
                <a:latin typeface="Arial Narrow"/>
                <a:ea typeface="Arial Narrow"/>
                <a:cs typeface="Arial Narrow"/>
                <a:sym typeface="Arial Narrow"/>
              </a:rPr>
              <a:t>3. Pan wyrzekł ostatnie słowa,</a:t>
            </a:r>
            <a:endParaRPr sz="54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400">
                <a:latin typeface="Arial Narrow"/>
                <a:ea typeface="Arial Narrow"/>
                <a:cs typeface="Arial Narrow"/>
                <a:sym typeface="Arial Narrow"/>
              </a:rPr>
              <a:t>zwisła Mu z ramienia głowa.</a:t>
            </a:r>
            <a:endParaRPr sz="54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400">
                <a:latin typeface="Arial Narrow"/>
                <a:ea typeface="Arial Narrow"/>
                <a:cs typeface="Arial Narrow"/>
                <a:sym typeface="Arial Narrow"/>
              </a:rPr>
              <a:t>Matka, Matka</a:t>
            </a:r>
            <a:endParaRPr sz="54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400">
                <a:latin typeface="Arial Narrow"/>
                <a:ea typeface="Arial Narrow"/>
                <a:cs typeface="Arial Narrow"/>
                <a:sym typeface="Arial Narrow"/>
              </a:rPr>
              <a:t>pod nim frasobliwa,</a:t>
            </a:r>
            <a:endParaRPr sz="54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400">
                <a:latin typeface="Arial Narrow"/>
                <a:ea typeface="Arial Narrow"/>
                <a:cs typeface="Arial Narrow"/>
                <a:sym typeface="Arial Narrow"/>
              </a:rPr>
              <a:t>stoi, stoi</a:t>
            </a:r>
            <a:endParaRPr sz="54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400">
                <a:latin typeface="Arial Narrow"/>
                <a:ea typeface="Arial Narrow"/>
                <a:cs typeface="Arial Narrow"/>
                <a:sym typeface="Arial Narrow"/>
              </a:rPr>
              <a:t>prawie ledwie żywa.</a:t>
            </a:r>
            <a:endParaRPr sz="54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229fa068403_0_8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4. Zasłona się potargała,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ziemia rwie się ryczy skała.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Setnik, setnik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woła: “Syn to Boży”,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Tłuszcza, tłuszcza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wierząc w proch się korzy.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229fa068403_0_12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6100">
                <a:latin typeface="Arial Narrow"/>
                <a:ea typeface="Arial Narrow"/>
                <a:cs typeface="Arial Narrow"/>
                <a:sym typeface="Arial Narrow"/>
              </a:rPr>
              <a:t>5. Na koniec Mu bok przebito,</a:t>
            </a:r>
            <a:endParaRPr sz="61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6100">
                <a:latin typeface="Arial Narrow"/>
                <a:ea typeface="Arial Narrow"/>
                <a:cs typeface="Arial Narrow"/>
                <a:sym typeface="Arial Narrow"/>
              </a:rPr>
              <a:t>krew płynie z wodą obfito.</a:t>
            </a:r>
            <a:endParaRPr sz="61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6100">
                <a:latin typeface="Arial Narrow"/>
                <a:ea typeface="Arial Narrow"/>
                <a:cs typeface="Arial Narrow"/>
                <a:sym typeface="Arial Narrow"/>
              </a:rPr>
              <a:t>My się, my się</a:t>
            </a:r>
            <a:endParaRPr sz="61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6100">
                <a:latin typeface="Arial Narrow"/>
                <a:ea typeface="Arial Narrow"/>
                <a:cs typeface="Arial Narrow"/>
                <a:sym typeface="Arial Narrow"/>
              </a:rPr>
              <a:t>dziś zalejmy łzami,</a:t>
            </a:r>
            <a:endParaRPr sz="61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6100">
                <a:latin typeface="Arial Narrow"/>
                <a:ea typeface="Arial Narrow"/>
                <a:cs typeface="Arial Narrow"/>
                <a:sym typeface="Arial Narrow"/>
              </a:rPr>
              <a:t>Jezu, Jezu</a:t>
            </a:r>
            <a:endParaRPr sz="61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6100">
                <a:latin typeface="Arial Narrow"/>
                <a:ea typeface="Arial Narrow"/>
                <a:cs typeface="Arial Narrow"/>
                <a:sym typeface="Arial Narrow"/>
              </a:rPr>
              <a:t>zmiłuj się nad nami!</a:t>
            </a:r>
            <a:endParaRPr sz="61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