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Arial Narrow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tilGpJ3eQt1i8Man6KFuDVFUp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bold.fntdata"/><Relationship Id="rId12" Type="http://schemas.openxmlformats.org/officeDocument/2006/relationships/font" Target="fonts/ArialNarr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Italic.fntdata"/><Relationship Id="rId14" Type="http://schemas.openxmlformats.org/officeDocument/2006/relationships/font" Target="fonts/ArialNarrow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9fa068403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g229fa0684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9fa068403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229fa06840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9fa068403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229fa06840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9fa068403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229fa06840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Jezu Chryste Panie miły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1. Jezu Chryste, Panie miły,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Baranku bardzo cierpliwy!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Wzniosłeś, wzniosłeś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na krzyż ręce swoje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Za nie-, za niesprawiedliwość moją.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9fa068403_0_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2. Płacz Go człowiecze mizerny,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patrząc jak jest miłosierny!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Jezus, Jezus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na krzyżu umiera,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słońce, słońce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jasność swą zawiera.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9fa068403_0_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3. Pan wyrzekł ostatnie słowa,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zwisła Mu z ramienia głowa.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Matka, Matka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pod nim frasobliwa,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stoi, stoi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prawie ledwie żywa.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9fa068403_0_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4. Zasłona się potargała,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ziemia rwie się ryczy skała.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Setnik, setnik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woła: “Syn to Boży”,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Tłuszcza, tłuszcza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wierząc w proch się korzy.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9fa068403_0_1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5. Na koniec Mu bok przebito,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krew płynie z wodą obfito.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My się, my się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dziś zalejmy łzami,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Jezu, Jezu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zmiłuj się nad nami!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