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9144000"/>
  <p:notesSz cx="6858000" cy="9144000"/>
  <p:embeddedFontLst>
    <p:embeddedFont>
      <p:font typeface="Arial Narrow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7" roundtripDataSignature="AMtx7mijNvmOpSvI2KzdvUl+iRtCBY1Ys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ArialNarrow-regular.fntdata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rialNarrow-italic.fntdata"/><Relationship Id="rId14" Type="http://schemas.openxmlformats.org/officeDocument/2006/relationships/font" Target="fonts/ArialNarrow-bold.fntdata"/><Relationship Id="rId17" Type="http://customschemas.google.com/relationships/presentationmetadata" Target="metadata"/><Relationship Id="rId16" Type="http://schemas.openxmlformats.org/officeDocument/2006/relationships/font" Target="fonts/ArialNarrow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7" name="Google Shape;5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29fa068403_0_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2" name="Google Shape;62;g229fa06840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29fa068403_0_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7" name="Google Shape;67;g229fa068403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29fa068403_0_8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2" name="Google Shape;72;g229fa068403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29fa068403_0_1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7" name="Google Shape;77;g229fa068403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29fa068403_0_1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2" name="Google Shape;82;g229fa068403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b="1" sz="60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1" name="Google Shape;11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8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8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10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4" name="Google Shape;14;p10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5" name="Google Shape;15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1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2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2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2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3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4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4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5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6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6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6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6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7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8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Już się zaczyna ofiara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(mel. Jezu Chryste Panie miły)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1. Już się zaczyna ofiara,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Która, jak nas uczy wiara,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Raz się, raz się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odprawiła krwawie,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Teraz, teraz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wznawia się bezkrwawie.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29fa068403_0_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2</a:t>
            </a: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. Na ten widok męki Pana,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Co jest we mszy przedstawiana,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Niech się, niech się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serca nasze kruszą,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Niech się, niech się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do żalu poruszą.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29fa068403_0_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3. Bo kogóż nie przejmie trwoga,</a:t>
            </a:r>
            <a:endParaRPr sz="54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Na wspomnienie śmierci Boga,</a:t>
            </a:r>
            <a:endParaRPr sz="54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Kiedy, kiedy</a:t>
            </a:r>
            <a:endParaRPr sz="54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konał wśród cierpienia,</a:t>
            </a:r>
            <a:endParaRPr sz="54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Na krzyż, na krzyż</a:t>
            </a:r>
            <a:endParaRPr sz="54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wbity od stworzenia.</a:t>
            </a:r>
            <a:endParaRPr sz="54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29fa068403_0_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4. Płaczem dziś, Jezu, nad Tobą.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Zapłaczmy raczej nad sobą;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Wszak to, wszak to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nasze grzechy były,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Które, które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Cię tak zamęczyły.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29fa068403_0_12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6100">
                <a:latin typeface="Arial Narrow"/>
                <a:ea typeface="Arial Narrow"/>
                <a:cs typeface="Arial Narrow"/>
                <a:sym typeface="Arial Narrow"/>
              </a:rPr>
              <a:t>5. A i teraz, gdy grzeszymy,</a:t>
            </a:r>
            <a:endParaRPr sz="61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6100">
                <a:latin typeface="Arial Narrow"/>
                <a:ea typeface="Arial Narrow"/>
                <a:cs typeface="Arial Narrow"/>
                <a:sym typeface="Arial Narrow"/>
              </a:rPr>
              <a:t>Na nowo Cię krzyżujemy,</a:t>
            </a:r>
            <a:endParaRPr sz="61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6100">
                <a:latin typeface="Arial Narrow"/>
                <a:ea typeface="Arial Narrow"/>
                <a:cs typeface="Arial Narrow"/>
                <a:sym typeface="Arial Narrow"/>
              </a:rPr>
              <a:t>Co to, co to</a:t>
            </a:r>
            <a:endParaRPr sz="61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6100">
                <a:latin typeface="Arial Narrow"/>
                <a:ea typeface="Arial Narrow"/>
                <a:cs typeface="Arial Narrow"/>
                <a:sym typeface="Arial Narrow"/>
              </a:rPr>
              <a:t>za niewdzięczność sroga,</a:t>
            </a:r>
            <a:endParaRPr sz="61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6100">
                <a:latin typeface="Arial Narrow"/>
                <a:ea typeface="Arial Narrow"/>
                <a:cs typeface="Arial Narrow"/>
                <a:sym typeface="Arial Narrow"/>
              </a:rPr>
              <a:t>Wznawiać, wznawiać</a:t>
            </a:r>
            <a:endParaRPr sz="61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6100">
                <a:latin typeface="Arial Narrow"/>
                <a:ea typeface="Arial Narrow"/>
                <a:cs typeface="Arial Narrow"/>
                <a:sym typeface="Arial Narrow"/>
              </a:rPr>
              <a:t>krwawe rany Boga.</a:t>
            </a:r>
            <a:endParaRPr sz="61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29fa068403_0_1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4800">
                <a:latin typeface="Arial Narrow"/>
                <a:ea typeface="Arial Narrow"/>
                <a:cs typeface="Arial Narrow"/>
                <a:sym typeface="Arial Narrow"/>
              </a:rPr>
              <a:t>6. O Jezu, przez Twe zasługi,</a:t>
            </a:r>
            <a:endParaRPr sz="48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4800">
                <a:latin typeface="Arial Narrow"/>
                <a:ea typeface="Arial Narrow"/>
                <a:cs typeface="Arial Narrow"/>
                <a:sym typeface="Arial Narrow"/>
              </a:rPr>
              <a:t>Zgładź nam grzechów naszych długi;</a:t>
            </a:r>
            <a:endParaRPr sz="48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4800">
                <a:latin typeface="Arial Narrow"/>
                <a:ea typeface="Arial Narrow"/>
                <a:cs typeface="Arial Narrow"/>
                <a:sym typeface="Arial Narrow"/>
              </a:rPr>
              <a:t>A my, a my</a:t>
            </a:r>
            <a:endParaRPr sz="48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4800">
                <a:latin typeface="Arial Narrow"/>
                <a:ea typeface="Arial Narrow"/>
                <a:cs typeface="Arial Narrow"/>
                <a:sym typeface="Arial Narrow"/>
              </a:rPr>
              <a:t>Tobie stanowimy,</a:t>
            </a:r>
            <a:endParaRPr sz="48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4800">
                <a:latin typeface="Arial Narrow"/>
                <a:ea typeface="Arial Narrow"/>
                <a:cs typeface="Arial Narrow"/>
                <a:sym typeface="Arial Narrow"/>
              </a:rPr>
              <a:t>Że Cię, że Cię</a:t>
            </a:r>
            <a:endParaRPr sz="48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4800">
                <a:latin typeface="Arial Narrow"/>
                <a:ea typeface="Arial Narrow"/>
                <a:cs typeface="Arial Narrow"/>
                <a:sym typeface="Arial Narrow"/>
              </a:rPr>
              <a:t>już nie obrazimy.</a:t>
            </a:r>
            <a:endParaRPr sz="48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