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ijNvmOpSvI2KzdvUl+iRtCBY1Y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customschemas.google.com/relationships/presentationmetadata" Target="meta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9fa06840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229fa0684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9fa068403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229fa06840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9fa068403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229fa06840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9fa06840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229fa06840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9fa068403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29fa06840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Już się zaczyna ofiara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(mel. Jezu Chryste Panie miły)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1. Już się zaczyna ofiara,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Która, jak nas uczy wiara,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Raz się, raz się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odprawiła krwawie,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Teraz, teraz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wznawia się bezkrwawie.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9fa068403_0_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. Na ten widok męki Pana,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Co jest we mszy przedstawiana,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Niech się, niech się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serca nasze kruszą,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Niech się, niech się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do żalu poruszą.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9fa068403_0_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3. Bo kogóż nie przejmie trwoga,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Na wspomnienie śmierci Boga,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Kiedy, kiedy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konał wśród cierpienia,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Na krzyż, na krzyż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wbity od stworzenia.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9fa068403_0_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4. Płaczem dziś, Jezu, nad Tobą.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Zapłaczmy raczej nad sobą;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Wszak to, wszak to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nasze grzechy były,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Które, które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Cię tak zamęczyły.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9fa068403_0_1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5. A i teraz, gdy grzeszymy,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Na nowo Cię krzyżujemy,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Co to, co to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za niewdzięczność sroga,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Wznawiać, wznawiać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krwawe rany Boga.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9fa068403_0_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6. O Jezu, przez Twe zasługi,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Zgładź nam grzechów naszych długi;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A my, a my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Tobie stanowimy,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Że Cię, że Cię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4800">
                <a:latin typeface="Arial Narrow"/>
                <a:ea typeface="Arial Narrow"/>
                <a:cs typeface="Arial Narrow"/>
                <a:sym typeface="Arial Narrow"/>
              </a:rPr>
              <a:t>już nie obrazimy.</a:t>
            </a:r>
            <a:endParaRPr sz="4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