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y="6858000" cx="9144000"/>
  <p:notesSz cx="6858000" cy="9144000"/>
  <p:embeddedFontLst>
    <p:embeddedFont>
      <p:font typeface="Arial Narrow"/>
      <p:regular r:id="rId35"/>
      <p:bold r:id="rId36"/>
      <p:italic r:id="rId37"/>
      <p:boldItalic r:id="rId3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font" Target="fonts/ArialNarrow-regular.fntdata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ArialNarrow-italic.fntdata"/><Relationship Id="rId14" Type="http://schemas.openxmlformats.org/officeDocument/2006/relationships/slide" Target="slides/slide9.xml"/><Relationship Id="rId36" Type="http://schemas.openxmlformats.org/officeDocument/2006/relationships/font" Target="fonts/ArialNarrow-bold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38" Type="http://schemas.openxmlformats.org/officeDocument/2006/relationships/font" Target="fonts/ArialNarrow-bold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c946981aa6_0_3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c946981aa6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c946981aa6_0_4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c946981aa6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c946981aa6_0_4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c946981aa6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c946981aa6_0_5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c946981aa6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c946981aa6_0_5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c946981aa6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c946981aa6_0_6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c946981aa6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c946981aa6_0_6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c946981aa6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c946981aa6_0_6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c946981aa6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c946981aa6_0_7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c946981aa6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c946981aa6_0_78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c946981aa6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c946981aa6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c946981aa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c946981aa6_0_8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c946981aa6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c946981aa6_0_8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c946981aa6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c946981aa6_0_9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c946981aa6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c946981aa6_0_9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c946981aa6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c946981aa6_0_10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c946981aa6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c946981aa6_0_10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c946981aa6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c946981aa6_0_1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c946981aa6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c946981aa6_0_11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c946981aa6_0_1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c946981aa6_0_11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c946981aa6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c946981aa6_0_12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c946981aa6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c946981aa6_0_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c946981aa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c946981aa6_0_1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c946981aa6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946981aa6_0_1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946981aa6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c946981aa6_0_2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c946981aa6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c946981aa6_0_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c946981aa6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c946981aa6_0_2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c946981aa6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c946981aa6_0_3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c946981aa6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1. Klęcząc w Ogrojcu, modląc się Ojcu,* Bo ten kielich wielką boleść uczynił w sercu.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Ach Jezusie mój, drogi skarbie mój, Obnażony, zakrwawiony, ach, Jezusie mój!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6. Skargi zmyślają, świadki stawiają, * Policzki ciężkie zadają, włosy targają.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Ach Jezusie mój, drogi skarbie mój, Obnażony, zakrwawiony, ach, Jezusie mój!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7. Stanął związany, Jezus kochany, * Obłudnemu Piłatowi na sąd oddany.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Ach Jezusie mój, drogi skarbie mój, Obnażony, zakrwawiony, ach, Jezusie mój!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8. Plag sześć tysięcy, może i więcej, * Otrzymał przy biczowaniu Jezus Cierpiący.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Ach Jezusie mój, drogi skarbie mój, Obnażony, zakrwawiony, ach, Jezusie mój!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9. Złóść katów wściekła, tak Go usiekła, że krew z Najświętszego Ciała strumieniem ciekła.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Ach Jezusie mój, drogi skarbie mój, Obnażony, zakrwawiony, ach, Jezusie mój!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10. Z ciernia koronę, na każdą stronę, * Gwałtem na głowę wciskają, rany zadają.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Ach Jezusie mój, drogi skarbie mój, Obnażony, zakrwawiony, ach, Jezusie mój!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Ach Jezusie mój, drogi skarbie mój, Obnażony, zakrwawiony, ach, Jezusie mój!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11. Wnet obnażone, ciało zranione, * Tępymi gwoźdźmi na krzyżu jest zawieszone.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Ach Jezusie mój, drogi skarbie mój, Obnażony, zakrwawiony, ach, Jezusie mój!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12. Stórcę swojego, konającego, * Wszelkie stworzenie płakało pod krzyżem Jego.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Ach Jezusie mój, drogi skarbie mój, Obnażony, zakrwawiony, ach, Jezusie mój!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13. Góry i skały, żalem się rwały, * a promienie słońca prawie świecić przestały.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Ach Jezusie mój, drogi skarbie mój, Obnażony, zakrwawiony, ach, Jezusie mój!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14. Obróć swe oczy, grzeszny człowiecze, * Oto jeszcze z Boku Jego, krew z wodą ciecze.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4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Ach Jezusie mój, drogi skarbie mój, Obnażony, zakrwawiony, ach, Jezusie mój!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4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15. Tak wszystko godnie, grzechy i zbrodnie, * Spłukać i zagasić mogą piekielne ognie.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2. Smutku nie mało, duszę i ciało, * Tamże krwawymi kroplami spływać musiało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Ach Jezusie mój, drogi skarbie mój, Obnażony, zakrwawiony, ach, Jezusie mój!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3. Tajną zapłatą, Judasz złym bratom, * Wydał na męki Jezusa żydom i katom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Ach Jezusie mój, drogi skarbie mój, Obnażony, zakrwawiony, ach, Jezusie mój!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4</a:t>
            </a: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. </a:t>
            </a: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Na rozkaz jego, zdjarcy złośnego, * Ręce swoje wyciągnęli na niewinnego.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Ach Jezusie mój, drogi skarbie mój, Obnażony, zakrwawiony, ach, Jezusie mój!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7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5. Gdy Go prowadzą, tak sobie radzą, * Że go na śmierć Piłatowi osądzić dadzą,</a:t>
            </a:r>
            <a:endParaRPr sz="7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